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416" r:id="rId38"/>
  </p:sldIdLst>
  <p:sldSz cx="9144000" cy="6858000" type="screen4x3"/>
  <p:notesSz cx="9144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6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sz="4400" b="0" i="0">
                <a:solidFill>
                  <a:srgbClr val="1F477B"/>
                </a:solidFill>
                <a:latin typeface="Microsoft Sans Serif"/>
                <a:cs typeface="Microsoft Sans Serif"/>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sz="2800" b="1" i="0">
                <a:solidFill>
                  <a:srgbClr val="FFCC0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defRPr sz="1200" b="0" i="0">
                <a:solidFill>
                  <a:schemeClr val="bg1"/>
                </a:solidFill>
                <a:latin typeface="Times New Roman"/>
                <a:cs typeface="Times New Roman"/>
              </a:defRPr>
            </a:lvl1pPr>
          </a:lstStyle>
          <a:p>
            <a:pPr marL="101600">
              <a:lnSpc>
                <a:spcPts val="1410"/>
              </a:lnSpc>
            </a:pPr>
            <a:fld id="{81D60167-4931-47E6-BA6A-407CBD079E47}" type="slidenum">
              <a:rPr spc="-50" dirty="0"/>
              <a:t>‹#›</a:t>
            </a:fld>
            <a:endParaRPr spc="-5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9144000" cy="6857998"/>
          </a:xfrm>
          <a:prstGeom prst="rect">
            <a:avLst/>
          </a:prstGeom>
        </p:spPr>
      </p:pic>
      <p:pic>
        <p:nvPicPr>
          <p:cNvPr id="17" name="bg object 17"/>
          <p:cNvPicPr/>
          <p:nvPr/>
        </p:nvPicPr>
        <p:blipFill>
          <a:blip r:embed="rId3" cstate="print"/>
          <a:stretch>
            <a:fillRect/>
          </a:stretch>
        </p:blipFill>
        <p:spPr>
          <a:xfrm>
            <a:off x="5996940" y="6179820"/>
            <a:ext cx="3144012" cy="74676"/>
          </a:xfrm>
          <a:prstGeom prst="rect">
            <a:avLst/>
          </a:prstGeom>
        </p:spPr>
      </p:pic>
      <p:pic>
        <p:nvPicPr>
          <p:cNvPr id="18" name="bg object 18"/>
          <p:cNvPicPr/>
          <p:nvPr/>
        </p:nvPicPr>
        <p:blipFill>
          <a:blip r:embed="rId4" cstate="print"/>
          <a:stretch>
            <a:fillRect/>
          </a:stretch>
        </p:blipFill>
        <p:spPr>
          <a:xfrm>
            <a:off x="0" y="1636776"/>
            <a:ext cx="4488180" cy="96012"/>
          </a:xfrm>
          <a:prstGeom prst="rect">
            <a:avLst/>
          </a:prstGeom>
        </p:spPr>
      </p:pic>
      <p:sp>
        <p:nvSpPr>
          <p:cNvPr id="2" name="Holder 2"/>
          <p:cNvSpPr>
            <a:spLocks noGrp="1"/>
          </p:cNvSpPr>
          <p:nvPr>
            <p:ph type="title"/>
          </p:nvPr>
        </p:nvSpPr>
        <p:spPr/>
        <p:txBody>
          <a:bodyPr lIns="0" tIns="0" rIns="0" bIns="0"/>
          <a:lstStyle>
            <a:lvl1pPr>
              <a:defRPr sz="4400" b="0" i="0">
                <a:solidFill>
                  <a:srgbClr val="1F477B"/>
                </a:solidFill>
                <a:latin typeface="Microsoft Sans Serif"/>
                <a:cs typeface="Microsoft Sans Serif"/>
              </a:defRPr>
            </a:lvl1pPr>
          </a:lstStyle>
          <a:p>
            <a:endParaRPr/>
          </a:p>
        </p:txBody>
      </p:sp>
      <p:sp>
        <p:nvSpPr>
          <p:cNvPr id="3" name="Holder 3"/>
          <p:cNvSpPr>
            <a:spLocks noGrp="1"/>
          </p:cNvSpPr>
          <p:nvPr>
            <p:ph type="body" idx="1"/>
          </p:nvPr>
        </p:nvSpPr>
        <p:spPr/>
        <p:txBody>
          <a:bodyPr lIns="0" tIns="0" rIns="0" bIns="0"/>
          <a:lstStyle>
            <a:lvl1pPr>
              <a:defRPr sz="2800" b="1" i="0">
                <a:solidFill>
                  <a:srgbClr val="FFCC0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defRPr sz="1200" b="0" i="0">
                <a:solidFill>
                  <a:schemeClr val="bg1"/>
                </a:solidFill>
                <a:latin typeface="Times New Roman"/>
                <a:cs typeface="Times New Roman"/>
              </a:defRPr>
            </a:lvl1pPr>
          </a:lstStyle>
          <a:p>
            <a:pPr marL="101600">
              <a:lnSpc>
                <a:spcPts val="1410"/>
              </a:lnSpc>
            </a:pPr>
            <a:fld id="{81D60167-4931-47E6-BA6A-407CBD079E47}" type="slidenum">
              <a:rPr spc="-50" dirty="0"/>
              <a:t>‹#›</a:t>
            </a:fld>
            <a:endParaRPr spc="-5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499872" y="5945123"/>
            <a:ext cx="4898390" cy="913130"/>
          </a:xfrm>
          <a:custGeom>
            <a:avLst/>
            <a:gdLst/>
            <a:ahLst/>
            <a:cxnLst/>
            <a:rect l="l" t="t" r="r" b="b"/>
            <a:pathLst>
              <a:path w="4898390" h="913129">
                <a:moveTo>
                  <a:pt x="85559" y="21310"/>
                </a:moveTo>
                <a:lnTo>
                  <a:pt x="660" y="0"/>
                </a:lnTo>
                <a:lnTo>
                  <a:pt x="0" y="5461"/>
                </a:lnTo>
                <a:lnTo>
                  <a:pt x="85559" y="21310"/>
                </a:lnTo>
                <a:close/>
              </a:path>
              <a:path w="4898390" h="913129">
                <a:moveTo>
                  <a:pt x="4897882" y="912558"/>
                </a:moveTo>
                <a:lnTo>
                  <a:pt x="85559" y="21310"/>
                </a:lnTo>
                <a:lnTo>
                  <a:pt x="3637153" y="912558"/>
                </a:lnTo>
                <a:lnTo>
                  <a:pt x="4897882" y="912558"/>
                </a:lnTo>
                <a:close/>
              </a:path>
            </a:pathLst>
          </a:custGeom>
          <a:solidFill>
            <a:srgbClr val="B8E79F">
              <a:alpha val="39999"/>
            </a:srgbClr>
          </a:solidFill>
        </p:spPr>
        <p:txBody>
          <a:bodyPr wrap="square" lIns="0" tIns="0" rIns="0" bIns="0" rtlCol="0"/>
          <a:lstStyle/>
          <a:p>
            <a:endParaRPr/>
          </a:p>
        </p:txBody>
      </p:sp>
      <p:sp>
        <p:nvSpPr>
          <p:cNvPr id="17" name="bg object 17"/>
          <p:cNvSpPr/>
          <p:nvPr/>
        </p:nvSpPr>
        <p:spPr>
          <a:xfrm>
            <a:off x="486155" y="5939027"/>
            <a:ext cx="3653154" cy="918844"/>
          </a:xfrm>
          <a:custGeom>
            <a:avLst/>
            <a:gdLst/>
            <a:ahLst/>
            <a:cxnLst/>
            <a:rect l="l" t="t" r="r" b="b"/>
            <a:pathLst>
              <a:path w="3653154" h="918845">
                <a:moveTo>
                  <a:pt x="0" y="0"/>
                </a:moveTo>
                <a:lnTo>
                  <a:pt x="7924" y="6350"/>
                </a:lnTo>
                <a:lnTo>
                  <a:pt x="2869692" y="918652"/>
                </a:lnTo>
                <a:lnTo>
                  <a:pt x="3653028" y="918652"/>
                </a:lnTo>
                <a:lnTo>
                  <a:pt x="0" y="0"/>
                </a:lnTo>
                <a:close/>
              </a:path>
            </a:pathLst>
          </a:custGeom>
          <a:solidFill>
            <a:srgbClr val="000000"/>
          </a:solidFill>
        </p:spPr>
        <p:txBody>
          <a:bodyPr wrap="square" lIns="0" tIns="0" rIns="0" bIns="0" rtlCol="0"/>
          <a:lstStyle/>
          <a:p>
            <a:endParaRPr/>
          </a:p>
        </p:txBody>
      </p:sp>
      <p:pic>
        <p:nvPicPr>
          <p:cNvPr id="18" name="bg object 18"/>
          <p:cNvPicPr/>
          <p:nvPr/>
        </p:nvPicPr>
        <p:blipFill>
          <a:blip r:embed="rId2" cstate="print"/>
          <a:stretch>
            <a:fillRect/>
          </a:stretch>
        </p:blipFill>
        <p:spPr>
          <a:xfrm>
            <a:off x="0" y="5789675"/>
            <a:ext cx="3398520" cy="1068324"/>
          </a:xfrm>
          <a:prstGeom prst="rect">
            <a:avLst/>
          </a:prstGeom>
        </p:spPr>
      </p:pic>
      <p:pic>
        <p:nvPicPr>
          <p:cNvPr id="19" name="bg object 19"/>
          <p:cNvPicPr/>
          <p:nvPr/>
        </p:nvPicPr>
        <p:blipFill>
          <a:blip r:embed="rId3" cstate="print"/>
          <a:stretch>
            <a:fillRect/>
          </a:stretch>
        </p:blipFill>
        <p:spPr>
          <a:xfrm>
            <a:off x="0" y="5785103"/>
            <a:ext cx="3371088" cy="1072896"/>
          </a:xfrm>
          <a:prstGeom prst="rect">
            <a:avLst/>
          </a:prstGeom>
        </p:spPr>
      </p:pic>
      <p:pic>
        <p:nvPicPr>
          <p:cNvPr id="20" name="bg object 20"/>
          <p:cNvPicPr/>
          <p:nvPr/>
        </p:nvPicPr>
        <p:blipFill>
          <a:blip r:embed="rId4" cstate="print"/>
          <a:stretch>
            <a:fillRect/>
          </a:stretch>
        </p:blipFill>
        <p:spPr>
          <a:xfrm>
            <a:off x="1200911" y="409955"/>
            <a:ext cx="6761988" cy="313944"/>
          </a:xfrm>
          <a:prstGeom prst="rect">
            <a:avLst/>
          </a:prstGeom>
        </p:spPr>
      </p:pic>
      <p:sp>
        <p:nvSpPr>
          <p:cNvPr id="2" name="Holder 2"/>
          <p:cNvSpPr>
            <a:spLocks noGrp="1"/>
          </p:cNvSpPr>
          <p:nvPr>
            <p:ph type="title"/>
          </p:nvPr>
        </p:nvSpPr>
        <p:spPr/>
        <p:txBody>
          <a:bodyPr lIns="0" tIns="0" rIns="0" bIns="0"/>
          <a:lstStyle>
            <a:lvl1pPr>
              <a:defRPr sz="4400" b="0" i="0">
                <a:solidFill>
                  <a:srgbClr val="1F477B"/>
                </a:solidFill>
                <a:latin typeface="Microsoft Sans Serif"/>
                <a:cs typeface="Microsoft Sans Serif"/>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defRPr sz="1200" b="0" i="0">
                <a:solidFill>
                  <a:schemeClr val="bg1"/>
                </a:solidFill>
                <a:latin typeface="Times New Roman"/>
                <a:cs typeface="Times New Roman"/>
              </a:defRPr>
            </a:lvl1pPr>
          </a:lstStyle>
          <a:p>
            <a:pPr marL="101600">
              <a:lnSpc>
                <a:spcPts val="1410"/>
              </a:lnSpc>
            </a:pPr>
            <a:fld id="{81D60167-4931-47E6-BA6A-407CBD079E47}" type="slidenum">
              <a:rPr spc="-50" dirty="0"/>
              <a:t>‹#›</a:t>
            </a:fld>
            <a:endParaRPr spc="-5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399286"/>
            <a:ext cx="5410200" cy="51435"/>
          </a:xfrm>
          <a:custGeom>
            <a:avLst/>
            <a:gdLst/>
            <a:ahLst/>
            <a:cxnLst/>
            <a:rect l="l" t="t" r="r" b="b"/>
            <a:pathLst>
              <a:path w="5410200" h="51434">
                <a:moveTo>
                  <a:pt x="5410200" y="0"/>
                </a:moveTo>
                <a:lnTo>
                  <a:pt x="0" y="0"/>
                </a:lnTo>
                <a:lnTo>
                  <a:pt x="0" y="51309"/>
                </a:lnTo>
                <a:lnTo>
                  <a:pt x="5410200" y="51309"/>
                </a:lnTo>
                <a:lnTo>
                  <a:pt x="5410200" y="0"/>
                </a:lnTo>
                <a:close/>
              </a:path>
            </a:pathLst>
          </a:custGeom>
          <a:solidFill>
            <a:srgbClr val="438085">
              <a:alpha val="50195"/>
            </a:srgbClr>
          </a:solidFill>
        </p:spPr>
        <p:txBody>
          <a:bodyPr wrap="square" lIns="0" tIns="0" rIns="0" bIns="0" rtlCol="0"/>
          <a:lstStyle/>
          <a:p>
            <a:endParaRPr/>
          </a:p>
        </p:txBody>
      </p:sp>
      <p:sp>
        <p:nvSpPr>
          <p:cNvPr id="17" name="bg object 17"/>
          <p:cNvSpPr/>
          <p:nvPr/>
        </p:nvSpPr>
        <p:spPr>
          <a:xfrm>
            <a:off x="0" y="-25"/>
            <a:ext cx="9144000" cy="310515"/>
          </a:xfrm>
          <a:custGeom>
            <a:avLst/>
            <a:gdLst/>
            <a:ahLst/>
            <a:cxnLst/>
            <a:rect l="l" t="t" r="r" b="b"/>
            <a:pathLst>
              <a:path w="9144000" h="310515">
                <a:moveTo>
                  <a:pt x="9144000" y="0"/>
                </a:moveTo>
                <a:lnTo>
                  <a:pt x="0" y="0"/>
                </a:lnTo>
                <a:lnTo>
                  <a:pt x="0" y="310413"/>
                </a:lnTo>
                <a:lnTo>
                  <a:pt x="9144000" y="310413"/>
                </a:lnTo>
                <a:lnTo>
                  <a:pt x="9144000" y="0"/>
                </a:lnTo>
                <a:close/>
              </a:path>
            </a:pathLst>
          </a:custGeom>
          <a:solidFill>
            <a:srgbClr val="424454"/>
          </a:solidFill>
        </p:spPr>
        <p:txBody>
          <a:bodyPr wrap="square" lIns="0" tIns="0" rIns="0" bIns="0" rtlCol="0"/>
          <a:lstStyle/>
          <a:p>
            <a:endParaRPr/>
          </a:p>
        </p:txBody>
      </p:sp>
      <p:sp>
        <p:nvSpPr>
          <p:cNvPr id="18" name="bg object 18"/>
          <p:cNvSpPr/>
          <p:nvPr/>
        </p:nvSpPr>
        <p:spPr>
          <a:xfrm>
            <a:off x="0" y="307339"/>
            <a:ext cx="9144000" cy="143510"/>
          </a:xfrm>
          <a:custGeom>
            <a:avLst/>
            <a:gdLst/>
            <a:ahLst/>
            <a:cxnLst/>
            <a:rect l="l" t="t" r="r" b="b"/>
            <a:pathLst>
              <a:path w="9144000" h="143509">
                <a:moveTo>
                  <a:pt x="9144000" y="0"/>
                </a:moveTo>
                <a:lnTo>
                  <a:pt x="0" y="0"/>
                </a:lnTo>
                <a:lnTo>
                  <a:pt x="0" y="91440"/>
                </a:lnTo>
                <a:lnTo>
                  <a:pt x="5410200" y="91440"/>
                </a:lnTo>
                <a:lnTo>
                  <a:pt x="5410200" y="143510"/>
                </a:lnTo>
                <a:lnTo>
                  <a:pt x="9144000" y="143510"/>
                </a:lnTo>
                <a:lnTo>
                  <a:pt x="9144000" y="91440"/>
                </a:lnTo>
                <a:lnTo>
                  <a:pt x="9144000" y="0"/>
                </a:lnTo>
                <a:close/>
              </a:path>
            </a:pathLst>
          </a:custGeom>
          <a:solidFill>
            <a:srgbClr val="438085"/>
          </a:solidFill>
        </p:spPr>
        <p:txBody>
          <a:bodyPr wrap="square" lIns="0" tIns="0" rIns="0" bIns="0" rtlCol="0"/>
          <a:lstStyle/>
          <a:p>
            <a:endParaRPr/>
          </a:p>
        </p:txBody>
      </p:sp>
      <p:sp>
        <p:nvSpPr>
          <p:cNvPr id="19" name="bg object 19"/>
          <p:cNvSpPr/>
          <p:nvPr/>
        </p:nvSpPr>
        <p:spPr>
          <a:xfrm>
            <a:off x="5410200" y="440486"/>
            <a:ext cx="3733800" cy="179705"/>
          </a:xfrm>
          <a:custGeom>
            <a:avLst/>
            <a:gdLst/>
            <a:ahLst/>
            <a:cxnLst/>
            <a:rect l="l" t="t" r="r" b="b"/>
            <a:pathLst>
              <a:path w="3733800" h="179704">
                <a:moveTo>
                  <a:pt x="3733800" y="0"/>
                </a:moveTo>
                <a:lnTo>
                  <a:pt x="0" y="0"/>
                </a:lnTo>
                <a:lnTo>
                  <a:pt x="0" y="179527"/>
                </a:lnTo>
                <a:lnTo>
                  <a:pt x="3733800" y="179527"/>
                </a:lnTo>
                <a:lnTo>
                  <a:pt x="3733800" y="0"/>
                </a:lnTo>
                <a:close/>
              </a:path>
            </a:pathLst>
          </a:custGeom>
          <a:solidFill>
            <a:srgbClr val="438085">
              <a:alpha val="50195"/>
            </a:srgbClr>
          </a:solidFill>
        </p:spPr>
        <p:txBody>
          <a:bodyPr wrap="square" lIns="0" tIns="0" rIns="0" bIns="0" rtlCol="0"/>
          <a:lstStyle/>
          <a:p>
            <a:endParaRPr/>
          </a:p>
        </p:txBody>
      </p:sp>
      <p:sp>
        <p:nvSpPr>
          <p:cNvPr id="20" name="bg object 20"/>
          <p:cNvSpPr/>
          <p:nvPr/>
        </p:nvSpPr>
        <p:spPr>
          <a:xfrm>
            <a:off x="5407152" y="496823"/>
            <a:ext cx="3567429" cy="129539"/>
          </a:xfrm>
          <a:custGeom>
            <a:avLst/>
            <a:gdLst/>
            <a:ahLst/>
            <a:cxnLst/>
            <a:rect l="l" t="t" r="r" b="b"/>
            <a:pathLst>
              <a:path w="3567429" h="129540">
                <a:moveTo>
                  <a:pt x="3064002" y="2032"/>
                </a:moveTo>
                <a:lnTo>
                  <a:pt x="3061970" y="0"/>
                </a:lnTo>
                <a:lnTo>
                  <a:pt x="2159" y="0"/>
                </a:lnTo>
                <a:lnTo>
                  <a:pt x="0" y="2032"/>
                </a:lnTo>
                <a:lnTo>
                  <a:pt x="0" y="25654"/>
                </a:lnTo>
                <a:lnTo>
                  <a:pt x="2159" y="27686"/>
                </a:lnTo>
                <a:lnTo>
                  <a:pt x="3061970" y="27686"/>
                </a:lnTo>
                <a:lnTo>
                  <a:pt x="3064002" y="25654"/>
                </a:lnTo>
                <a:lnTo>
                  <a:pt x="3064002" y="2032"/>
                </a:lnTo>
                <a:close/>
              </a:path>
              <a:path w="3567429" h="129540">
                <a:moveTo>
                  <a:pt x="3567430" y="95123"/>
                </a:moveTo>
                <a:lnTo>
                  <a:pt x="3564763" y="92329"/>
                </a:lnTo>
                <a:lnTo>
                  <a:pt x="1969643" y="92329"/>
                </a:lnTo>
                <a:lnTo>
                  <a:pt x="1966849" y="95123"/>
                </a:lnTo>
                <a:lnTo>
                  <a:pt x="1966849" y="126619"/>
                </a:lnTo>
                <a:lnTo>
                  <a:pt x="1969643" y="129286"/>
                </a:lnTo>
                <a:lnTo>
                  <a:pt x="3564763" y="129286"/>
                </a:lnTo>
                <a:lnTo>
                  <a:pt x="3567430" y="126619"/>
                </a:lnTo>
                <a:lnTo>
                  <a:pt x="3567430" y="95123"/>
                </a:lnTo>
                <a:close/>
              </a:path>
            </a:pathLst>
          </a:custGeom>
          <a:solidFill>
            <a:srgbClr val="FFFFFF"/>
          </a:solidFill>
        </p:spPr>
        <p:txBody>
          <a:bodyPr wrap="square" lIns="0" tIns="0" rIns="0" bIns="0" rtlCol="0"/>
          <a:lstStyle/>
          <a:p>
            <a:endParaRPr/>
          </a:p>
        </p:txBody>
      </p:sp>
      <p:sp>
        <p:nvSpPr>
          <p:cNvPr id="21" name="bg object 21"/>
          <p:cNvSpPr/>
          <p:nvPr/>
        </p:nvSpPr>
        <p:spPr>
          <a:xfrm>
            <a:off x="9044940" y="0"/>
            <a:ext cx="97790" cy="621665"/>
          </a:xfrm>
          <a:custGeom>
            <a:avLst/>
            <a:gdLst/>
            <a:ahLst/>
            <a:cxnLst/>
            <a:rect l="l" t="t" r="r" b="b"/>
            <a:pathLst>
              <a:path w="97790" h="621665">
                <a:moveTo>
                  <a:pt x="27165" y="0"/>
                </a:moveTo>
                <a:lnTo>
                  <a:pt x="0" y="0"/>
                </a:lnTo>
                <a:lnTo>
                  <a:pt x="0" y="621284"/>
                </a:lnTo>
                <a:lnTo>
                  <a:pt x="27165" y="621284"/>
                </a:lnTo>
                <a:lnTo>
                  <a:pt x="27165" y="0"/>
                </a:lnTo>
                <a:close/>
              </a:path>
              <a:path w="97790" h="621665">
                <a:moveTo>
                  <a:pt x="97231" y="0"/>
                </a:moveTo>
                <a:lnTo>
                  <a:pt x="40132" y="0"/>
                </a:lnTo>
                <a:lnTo>
                  <a:pt x="40132" y="621284"/>
                </a:lnTo>
                <a:lnTo>
                  <a:pt x="97231" y="621284"/>
                </a:lnTo>
                <a:lnTo>
                  <a:pt x="97231" y="0"/>
                </a:lnTo>
                <a:close/>
              </a:path>
            </a:pathLst>
          </a:custGeom>
          <a:solidFill>
            <a:srgbClr val="FFFFFF">
              <a:alpha val="65097"/>
            </a:srgbClr>
          </a:solidFill>
        </p:spPr>
        <p:txBody>
          <a:bodyPr wrap="square" lIns="0" tIns="0" rIns="0" bIns="0" rtlCol="0"/>
          <a:lstStyle/>
          <a:p>
            <a:endParaRPr/>
          </a:p>
        </p:txBody>
      </p:sp>
      <p:sp>
        <p:nvSpPr>
          <p:cNvPr id="22" name="bg object 22"/>
          <p:cNvSpPr/>
          <p:nvPr/>
        </p:nvSpPr>
        <p:spPr>
          <a:xfrm>
            <a:off x="9025128" y="0"/>
            <a:ext cx="8890" cy="621665"/>
          </a:xfrm>
          <a:custGeom>
            <a:avLst/>
            <a:gdLst/>
            <a:ahLst/>
            <a:cxnLst/>
            <a:rect l="l" t="t" r="r" b="b"/>
            <a:pathLst>
              <a:path w="8890" h="621665">
                <a:moveTo>
                  <a:pt x="8776" y="0"/>
                </a:moveTo>
                <a:lnTo>
                  <a:pt x="0" y="0"/>
                </a:lnTo>
                <a:lnTo>
                  <a:pt x="0" y="621284"/>
                </a:lnTo>
                <a:lnTo>
                  <a:pt x="8776" y="621284"/>
                </a:lnTo>
                <a:lnTo>
                  <a:pt x="8776" y="0"/>
                </a:lnTo>
                <a:close/>
              </a:path>
            </a:pathLst>
          </a:custGeom>
          <a:solidFill>
            <a:srgbClr val="FFFFFF">
              <a:alpha val="59999"/>
            </a:srgbClr>
          </a:solidFill>
        </p:spPr>
        <p:txBody>
          <a:bodyPr wrap="square" lIns="0" tIns="0" rIns="0" bIns="0" rtlCol="0"/>
          <a:lstStyle/>
          <a:p>
            <a:endParaRPr/>
          </a:p>
        </p:txBody>
      </p:sp>
      <p:sp>
        <p:nvSpPr>
          <p:cNvPr id="23" name="bg object 23"/>
          <p:cNvSpPr/>
          <p:nvPr/>
        </p:nvSpPr>
        <p:spPr>
          <a:xfrm>
            <a:off x="8974835" y="0"/>
            <a:ext cx="28575" cy="621665"/>
          </a:xfrm>
          <a:custGeom>
            <a:avLst/>
            <a:gdLst/>
            <a:ahLst/>
            <a:cxnLst/>
            <a:rect l="l" t="t" r="r" b="b"/>
            <a:pathLst>
              <a:path w="28575" h="621665">
                <a:moveTo>
                  <a:pt x="28428" y="0"/>
                </a:moveTo>
                <a:lnTo>
                  <a:pt x="0" y="0"/>
                </a:lnTo>
                <a:lnTo>
                  <a:pt x="0" y="621284"/>
                </a:lnTo>
                <a:lnTo>
                  <a:pt x="28428" y="621284"/>
                </a:lnTo>
                <a:lnTo>
                  <a:pt x="28428" y="0"/>
                </a:lnTo>
                <a:close/>
              </a:path>
            </a:pathLst>
          </a:custGeom>
          <a:solidFill>
            <a:srgbClr val="FFFFFF">
              <a:alpha val="39999"/>
            </a:srgbClr>
          </a:solidFill>
        </p:spPr>
        <p:txBody>
          <a:bodyPr wrap="square" lIns="0" tIns="0" rIns="0" bIns="0" rtlCol="0"/>
          <a:lstStyle/>
          <a:p>
            <a:endParaRPr/>
          </a:p>
        </p:txBody>
      </p:sp>
      <p:sp>
        <p:nvSpPr>
          <p:cNvPr id="24" name="bg object 24"/>
          <p:cNvSpPr/>
          <p:nvPr/>
        </p:nvSpPr>
        <p:spPr>
          <a:xfrm>
            <a:off x="8915400" y="0"/>
            <a:ext cx="54610" cy="585470"/>
          </a:xfrm>
          <a:custGeom>
            <a:avLst/>
            <a:gdLst/>
            <a:ahLst/>
            <a:cxnLst/>
            <a:rect l="l" t="t" r="r" b="b"/>
            <a:pathLst>
              <a:path w="54609" h="585470">
                <a:moveTo>
                  <a:pt x="54485" y="0"/>
                </a:moveTo>
                <a:lnTo>
                  <a:pt x="0" y="0"/>
                </a:lnTo>
                <a:lnTo>
                  <a:pt x="0" y="584962"/>
                </a:lnTo>
                <a:lnTo>
                  <a:pt x="54485" y="584962"/>
                </a:lnTo>
                <a:lnTo>
                  <a:pt x="54485" y="0"/>
                </a:lnTo>
                <a:close/>
              </a:path>
            </a:pathLst>
          </a:custGeom>
          <a:solidFill>
            <a:srgbClr val="FFFFFF">
              <a:alpha val="19999"/>
            </a:srgbClr>
          </a:solidFill>
        </p:spPr>
        <p:txBody>
          <a:bodyPr wrap="square" lIns="0" tIns="0" rIns="0" bIns="0" rtlCol="0"/>
          <a:lstStyle/>
          <a:p>
            <a:endParaRPr/>
          </a:p>
        </p:txBody>
      </p:sp>
      <p:sp>
        <p:nvSpPr>
          <p:cNvPr id="25" name="bg object 25"/>
          <p:cNvSpPr/>
          <p:nvPr/>
        </p:nvSpPr>
        <p:spPr>
          <a:xfrm>
            <a:off x="8874252" y="0"/>
            <a:ext cx="8890" cy="585470"/>
          </a:xfrm>
          <a:custGeom>
            <a:avLst/>
            <a:gdLst/>
            <a:ahLst/>
            <a:cxnLst/>
            <a:rect l="l" t="t" r="r" b="b"/>
            <a:pathLst>
              <a:path w="8890" h="585470">
                <a:moveTo>
                  <a:pt x="8776" y="0"/>
                </a:moveTo>
                <a:lnTo>
                  <a:pt x="0" y="0"/>
                </a:lnTo>
                <a:lnTo>
                  <a:pt x="0" y="584962"/>
                </a:lnTo>
                <a:lnTo>
                  <a:pt x="8776" y="584962"/>
                </a:lnTo>
                <a:lnTo>
                  <a:pt x="8776" y="0"/>
                </a:lnTo>
                <a:close/>
              </a:path>
            </a:pathLst>
          </a:custGeom>
          <a:solidFill>
            <a:srgbClr val="FFFFFF">
              <a:alpha val="30195"/>
            </a:srgbClr>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400" b="0" i="0">
                <a:solidFill>
                  <a:srgbClr val="1F477B"/>
                </a:solidFill>
                <a:latin typeface="Microsoft Sans Serif"/>
                <a:cs typeface="Microsoft Sans Serif"/>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defRPr sz="1200" b="0" i="0">
                <a:solidFill>
                  <a:schemeClr val="bg1"/>
                </a:solidFill>
                <a:latin typeface="Times New Roman"/>
                <a:cs typeface="Times New Roman"/>
              </a:defRPr>
            </a:lvl1pPr>
          </a:lstStyle>
          <a:p>
            <a:pPr marL="101600">
              <a:lnSpc>
                <a:spcPts val="1410"/>
              </a:lnSpc>
            </a:pPr>
            <a:fld id="{81D60167-4931-47E6-BA6A-407CBD079E47}" type="slidenum">
              <a:rPr spc="-50" dirty="0"/>
              <a:t>‹#›</a:t>
            </a:fld>
            <a:endParaRPr spc="-5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defRPr sz="1200" b="0" i="0">
                <a:solidFill>
                  <a:schemeClr val="bg1"/>
                </a:solidFill>
                <a:latin typeface="Times New Roman"/>
                <a:cs typeface="Times New Roman"/>
              </a:defRPr>
            </a:lvl1pPr>
          </a:lstStyle>
          <a:p>
            <a:pPr marL="101600">
              <a:lnSpc>
                <a:spcPts val="1410"/>
              </a:lnSpc>
            </a:pPr>
            <a:fld id="{81D60167-4931-47E6-BA6A-407CBD079E47}" type="slidenum">
              <a:rPr spc="-50" dirty="0"/>
              <a:t>‹#›</a:t>
            </a:fld>
            <a:endParaRPr spc="-5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09193" y="446278"/>
            <a:ext cx="7325613" cy="1122680"/>
          </a:xfrm>
          <a:prstGeom prst="rect">
            <a:avLst/>
          </a:prstGeom>
        </p:spPr>
        <p:txBody>
          <a:bodyPr wrap="square" lIns="0" tIns="0" rIns="0" bIns="0">
            <a:spAutoFit/>
          </a:bodyPr>
          <a:lstStyle>
            <a:lvl1pPr>
              <a:defRPr sz="4400" b="0" i="0">
                <a:solidFill>
                  <a:srgbClr val="1F477B"/>
                </a:solidFill>
                <a:latin typeface="Microsoft Sans Serif"/>
                <a:cs typeface="Microsoft Sans Serif"/>
              </a:defRPr>
            </a:lvl1pPr>
          </a:lstStyle>
          <a:p>
            <a:endParaRPr/>
          </a:p>
        </p:txBody>
      </p:sp>
      <p:sp>
        <p:nvSpPr>
          <p:cNvPr id="3" name="Holder 3"/>
          <p:cNvSpPr>
            <a:spLocks noGrp="1"/>
          </p:cNvSpPr>
          <p:nvPr>
            <p:ph type="body" idx="1"/>
          </p:nvPr>
        </p:nvSpPr>
        <p:spPr>
          <a:xfrm>
            <a:off x="407009" y="1799502"/>
            <a:ext cx="7774305" cy="3597910"/>
          </a:xfrm>
          <a:prstGeom prst="rect">
            <a:avLst/>
          </a:prstGeom>
        </p:spPr>
        <p:txBody>
          <a:bodyPr wrap="square" lIns="0" tIns="0" rIns="0" bIns="0">
            <a:spAutoFit/>
          </a:bodyPr>
          <a:lstStyle>
            <a:lvl1pPr>
              <a:defRPr sz="2800" b="1" i="0">
                <a:solidFill>
                  <a:srgbClr val="FFCC00"/>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7704581" y="6550388"/>
            <a:ext cx="342900" cy="194309"/>
          </a:xfrm>
          <a:prstGeom prst="rect">
            <a:avLst/>
          </a:prstGeom>
        </p:spPr>
        <p:txBody>
          <a:bodyPr wrap="square" lIns="0" tIns="0" rIns="0" bIns="0">
            <a:spAutoFit/>
          </a:bodyPr>
          <a:lstStyle>
            <a:lvl1pPr>
              <a:defRPr sz="1200" b="0" i="0">
                <a:solidFill>
                  <a:schemeClr val="bg1"/>
                </a:solidFill>
                <a:latin typeface="Times New Roman"/>
                <a:cs typeface="Times New Roman"/>
              </a:defRPr>
            </a:lvl1pPr>
          </a:lstStyle>
          <a:p>
            <a:pPr marL="101600">
              <a:lnSpc>
                <a:spcPts val="1410"/>
              </a:lnSpc>
            </a:pPr>
            <a:fld id="{81D60167-4931-47E6-BA6A-407CBD079E47}" type="slidenum">
              <a:rPr spc="-50" dirty="0"/>
              <a:t>‹#›</a:t>
            </a:fld>
            <a:endParaRPr spc="-50"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6" Type="http://schemas.openxmlformats.org/officeDocument/2006/relationships/image" Target="../media/image31.png"/><Relationship Id="rId21" Type="http://schemas.openxmlformats.org/officeDocument/2006/relationships/image" Target="../media/image26.png"/><Relationship Id="rId42" Type="http://schemas.openxmlformats.org/officeDocument/2006/relationships/image" Target="../media/image47.png"/><Relationship Id="rId47" Type="http://schemas.openxmlformats.org/officeDocument/2006/relationships/image" Target="../media/image52.png"/><Relationship Id="rId63" Type="http://schemas.openxmlformats.org/officeDocument/2006/relationships/image" Target="../media/image68.png"/><Relationship Id="rId68" Type="http://schemas.openxmlformats.org/officeDocument/2006/relationships/image" Target="../media/image73.png"/><Relationship Id="rId84" Type="http://schemas.openxmlformats.org/officeDocument/2006/relationships/image" Target="../media/image89.png"/><Relationship Id="rId89" Type="http://schemas.openxmlformats.org/officeDocument/2006/relationships/image" Target="../media/image94.png"/><Relationship Id="rId16" Type="http://schemas.openxmlformats.org/officeDocument/2006/relationships/image" Target="../media/image21.png"/><Relationship Id="rId11" Type="http://schemas.openxmlformats.org/officeDocument/2006/relationships/image" Target="../media/image16.png"/><Relationship Id="rId32" Type="http://schemas.openxmlformats.org/officeDocument/2006/relationships/image" Target="../media/image37.png"/><Relationship Id="rId37" Type="http://schemas.openxmlformats.org/officeDocument/2006/relationships/image" Target="../media/image42.png"/><Relationship Id="rId53" Type="http://schemas.openxmlformats.org/officeDocument/2006/relationships/image" Target="../media/image58.png"/><Relationship Id="rId58" Type="http://schemas.openxmlformats.org/officeDocument/2006/relationships/image" Target="../media/image63.png"/><Relationship Id="rId74" Type="http://schemas.openxmlformats.org/officeDocument/2006/relationships/image" Target="../media/image79.png"/><Relationship Id="rId79" Type="http://schemas.openxmlformats.org/officeDocument/2006/relationships/image" Target="../media/image84.png"/><Relationship Id="rId102" Type="http://schemas.openxmlformats.org/officeDocument/2006/relationships/image" Target="../media/image107.png"/><Relationship Id="rId5" Type="http://schemas.openxmlformats.org/officeDocument/2006/relationships/image" Target="../media/image10.png"/><Relationship Id="rId90" Type="http://schemas.openxmlformats.org/officeDocument/2006/relationships/image" Target="../media/image95.png"/><Relationship Id="rId95" Type="http://schemas.openxmlformats.org/officeDocument/2006/relationships/image" Target="../media/image100.png"/><Relationship Id="rId22" Type="http://schemas.openxmlformats.org/officeDocument/2006/relationships/image" Target="../media/image27.png"/><Relationship Id="rId27" Type="http://schemas.openxmlformats.org/officeDocument/2006/relationships/image" Target="../media/image32.png"/><Relationship Id="rId43" Type="http://schemas.openxmlformats.org/officeDocument/2006/relationships/image" Target="../media/image48.png"/><Relationship Id="rId48" Type="http://schemas.openxmlformats.org/officeDocument/2006/relationships/image" Target="../media/image53.png"/><Relationship Id="rId64" Type="http://schemas.openxmlformats.org/officeDocument/2006/relationships/image" Target="../media/image69.png"/><Relationship Id="rId69" Type="http://schemas.openxmlformats.org/officeDocument/2006/relationships/image" Target="../media/image74.png"/><Relationship Id="rId80" Type="http://schemas.openxmlformats.org/officeDocument/2006/relationships/image" Target="../media/image85.png"/><Relationship Id="rId85" Type="http://schemas.openxmlformats.org/officeDocument/2006/relationships/image" Target="../media/image90.png"/><Relationship Id="rId12" Type="http://schemas.openxmlformats.org/officeDocument/2006/relationships/image" Target="../media/image17.png"/><Relationship Id="rId17" Type="http://schemas.openxmlformats.org/officeDocument/2006/relationships/image" Target="../media/image22.png"/><Relationship Id="rId33" Type="http://schemas.openxmlformats.org/officeDocument/2006/relationships/image" Target="../media/image38.png"/><Relationship Id="rId38" Type="http://schemas.openxmlformats.org/officeDocument/2006/relationships/image" Target="../media/image43.png"/><Relationship Id="rId59" Type="http://schemas.openxmlformats.org/officeDocument/2006/relationships/image" Target="../media/image64.png"/><Relationship Id="rId103" Type="http://schemas.openxmlformats.org/officeDocument/2006/relationships/image" Target="../media/image108.png"/><Relationship Id="rId20" Type="http://schemas.openxmlformats.org/officeDocument/2006/relationships/image" Target="../media/image25.png"/><Relationship Id="rId41" Type="http://schemas.openxmlformats.org/officeDocument/2006/relationships/image" Target="../media/image46.png"/><Relationship Id="rId54" Type="http://schemas.openxmlformats.org/officeDocument/2006/relationships/image" Target="../media/image59.png"/><Relationship Id="rId62" Type="http://schemas.openxmlformats.org/officeDocument/2006/relationships/image" Target="../media/image67.png"/><Relationship Id="rId70" Type="http://schemas.openxmlformats.org/officeDocument/2006/relationships/image" Target="../media/image75.png"/><Relationship Id="rId75" Type="http://schemas.openxmlformats.org/officeDocument/2006/relationships/image" Target="../media/image80.png"/><Relationship Id="rId83" Type="http://schemas.openxmlformats.org/officeDocument/2006/relationships/image" Target="../media/image88.png"/><Relationship Id="rId88" Type="http://schemas.openxmlformats.org/officeDocument/2006/relationships/image" Target="../media/image93.png"/><Relationship Id="rId91" Type="http://schemas.openxmlformats.org/officeDocument/2006/relationships/image" Target="../media/image96.png"/><Relationship Id="rId96" Type="http://schemas.openxmlformats.org/officeDocument/2006/relationships/image" Target="../media/image101.png"/><Relationship Id="rId1" Type="http://schemas.openxmlformats.org/officeDocument/2006/relationships/slideLayout" Target="../slideLayouts/slideLayout5.xml"/><Relationship Id="rId6" Type="http://schemas.openxmlformats.org/officeDocument/2006/relationships/image" Target="../media/image11.png"/><Relationship Id="rId15" Type="http://schemas.openxmlformats.org/officeDocument/2006/relationships/image" Target="../media/image20.png"/><Relationship Id="rId23" Type="http://schemas.openxmlformats.org/officeDocument/2006/relationships/image" Target="../media/image28.png"/><Relationship Id="rId28" Type="http://schemas.openxmlformats.org/officeDocument/2006/relationships/image" Target="../media/image33.png"/><Relationship Id="rId36" Type="http://schemas.openxmlformats.org/officeDocument/2006/relationships/image" Target="../media/image41.png"/><Relationship Id="rId49" Type="http://schemas.openxmlformats.org/officeDocument/2006/relationships/image" Target="../media/image54.png"/><Relationship Id="rId57" Type="http://schemas.openxmlformats.org/officeDocument/2006/relationships/image" Target="../media/image62.png"/><Relationship Id="rId106" Type="http://schemas.openxmlformats.org/officeDocument/2006/relationships/image" Target="../media/image111.png"/><Relationship Id="rId10" Type="http://schemas.openxmlformats.org/officeDocument/2006/relationships/image" Target="../media/image15.png"/><Relationship Id="rId31" Type="http://schemas.openxmlformats.org/officeDocument/2006/relationships/image" Target="../media/image36.png"/><Relationship Id="rId44" Type="http://schemas.openxmlformats.org/officeDocument/2006/relationships/image" Target="../media/image49.png"/><Relationship Id="rId52" Type="http://schemas.openxmlformats.org/officeDocument/2006/relationships/image" Target="../media/image57.png"/><Relationship Id="rId60" Type="http://schemas.openxmlformats.org/officeDocument/2006/relationships/image" Target="../media/image65.png"/><Relationship Id="rId65" Type="http://schemas.openxmlformats.org/officeDocument/2006/relationships/image" Target="../media/image70.png"/><Relationship Id="rId73" Type="http://schemas.openxmlformats.org/officeDocument/2006/relationships/image" Target="../media/image78.png"/><Relationship Id="rId78" Type="http://schemas.openxmlformats.org/officeDocument/2006/relationships/image" Target="../media/image83.png"/><Relationship Id="rId81" Type="http://schemas.openxmlformats.org/officeDocument/2006/relationships/image" Target="../media/image86.png"/><Relationship Id="rId86" Type="http://schemas.openxmlformats.org/officeDocument/2006/relationships/image" Target="../media/image91.png"/><Relationship Id="rId94" Type="http://schemas.openxmlformats.org/officeDocument/2006/relationships/image" Target="../media/image99.png"/><Relationship Id="rId99" Type="http://schemas.openxmlformats.org/officeDocument/2006/relationships/image" Target="../media/image104.png"/><Relationship Id="rId101" Type="http://schemas.openxmlformats.org/officeDocument/2006/relationships/image" Target="../media/image106.png"/><Relationship Id="rId4" Type="http://schemas.openxmlformats.org/officeDocument/2006/relationships/image" Target="../media/image9.png"/><Relationship Id="rId9" Type="http://schemas.openxmlformats.org/officeDocument/2006/relationships/image" Target="../media/image14.png"/><Relationship Id="rId13" Type="http://schemas.openxmlformats.org/officeDocument/2006/relationships/image" Target="../media/image18.png"/><Relationship Id="rId18" Type="http://schemas.openxmlformats.org/officeDocument/2006/relationships/image" Target="../media/image23.png"/><Relationship Id="rId39" Type="http://schemas.openxmlformats.org/officeDocument/2006/relationships/image" Target="../media/image44.png"/><Relationship Id="rId34" Type="http://schemas.openxmlformats.org/officeDocument/2006/relationships/image" Target="../media/image39.png"/><Relationship Id="rId50" Type="http://schemas.openxmlformats.org/officeDocument/2006/relationships/image" Target="../media/image55.png"/><Relationship Id="rId55" Type="http://schemas.openxmlformats.org/officeDocument/2006/relationships/image" Target="../media/image60.png"/><Relationship Id="rId76" Type="http://schemas.openxmlformats.org/officeDocument/2006/relationships/image" Target="../media/image81.png"/><Relationship Id="rId97" Type="http://schemas.openxmlformats.org/officeDocument/2006/relationships/image" Target="../media/image102.png"/><Relationship Id="rId104" Type="http://schemas.openxmlformats.org/officeDocument/2006/relationships/image" Target="../media/image109.png"/><Relationship Id="rId7" Type="http://schemas.openxmlformats.org/officeDocument/2006/relationships/image" Target="../media/image12.png"/><Relationship Id="rId71" Type="http://schemas.openxmlformats.org/officeDocument/2006/relationships/image" Target="../media/image76.png"/><Relationship Id="rId92" Type="http://schemas.openxmlformats.org/officeDocument/2006/relationships/image" Target="../media/image97.png"/><Relationship Id="rId2" Type="http://schemas.openxmlformats.org/officeDocument/2006/relationships/image" Target="../media/image7.png"/><Relationship Id="rId29" Type="http://schemas.openxmlformats.org/officeDocument/2006/relationships/image" Target="../media/image34.png"/><Relationship Id="rId24" Type="http://schemas.openxmlformats.org/officeDocument/2006/relationships/image" Target="../media/image29.png"/><Relationship Id="rId40" Type="http://schemas.openxmlformats.org/officeDocument/2006/relationships/image" Target="../media/image45.png"/><Relationship Id="rId45" Type="http://schemas.openxmlformats.org/officeDocument/2006/relationships/image" Target="../media/image50.png"/><Relationship Id="rId66" Type="http://schemas.openxmlformats.org/officeDocument/2006/relationships/image" Target="../media/image71.png"/><Relationship Id="rId87" Type="http://schemas.openxmlformats.org/officeDocument/2006/relationships/image" Target="../media/image92.png"/><Relationship Id="rId61" Type="http://schemas.openxmlformats.org/officeDocument/2006/relationships/image" Target="../media/image66.png"/><Relationship Id="rId82" Type="http://schemas.openxmlformats.org/officeDocument/2006/relationships/image" Target="../media/image87.png"/><Relationship Id="rId19" Type="http://schemas.openxmlformats.org/officeDocument/2006/relationships/image" Target="../media/image24.png"/><Relationship Id="rId14" Type="http://schemas.openxmlformats.org/officeDocument/2006/relationships/image" Target="../media/image19.png"/><Relationship Id="rId30" Type="http://schemas.openxmlformats.org/officeDocument/2006/relationships/image" Target="../media/image35.png"/><Relationship Id="rId35" Type="http://schemas.openxmlformats.org/officeDocument/2006/relationships/image" Target="../media/image40.png"/><Relationship Id="rId56" Type="http://schemas.openxmlformats.org/officeDocument/2006/relationships/image" Target="../media/image61.png"/><Relationship Id="rId77" Type="http://schemas.openxmlformats.org/officeDocument/2006/relationships/image" Target="../media/image82.png"/><Relationship Id="rId100" Type="http://schemas.openxmlformats.org/officeDocument/2006/relationships/image" Target="../media/image105.png"/><Relationship Id="rId105" Type="http://schemas.openxmlformats.org/officeDocument/2006/relationships/image" Target="../media/image110.png"/><Relationship Id="rId8" Type="http://schemas.openxmlformats.org/officeDocument/2006/relationships/image" Target="../media/image13.png"/><Relationship Id="rId51" Type="http://schemas.openxmlformats.org/officeDocument/2006/relationships/image" Target="../media/image56.png"/><Relationship Id="rId72" Type="http://schemas.openxmlformats.org/officeDocument/2006/relationships/image" Target="../media/image77.png"/><Relationship Id="rId93" Type="http://schemas.openxmlformats.org/officeDocument/2006/relationships/image" Target="../media/image98.png"/><Relationship Id="rId98" Type="http://schemas.openxmlformats.org/officeDocument/2006/relationships/image" Target="../media/image103.png"/><Relationship Id="rId3" Type="http://schemas.openxmlformats.org/officeDocument/2006/relationships/image" Target="../media/image8.png"/><Relationship Id="rId25" Type="http://schemas.openxmlformats.org/officeDocument/2006/relationships/image" Target="../media/image30.png"/><Relationship Id="rId46" Type="http://schemas.openxmlformats.org/officeDocument/2006/relationships/image" Target="../media/image51.png"/><Relationship Id="rId67" Type="http://schemas.openxmlformats.org/officeDocument/2006/relationships/image" Target="../media/image72.png"/></Relationships>
</file>

<file path=ppt/slides/_rels/slide3.xml.rels><?xml version="1.0" encoding="UTF-8" standalone="yes"?>
<Relationships xmlns="http://schemas.openxmlformats.org/package/2006/relationships"><Relationship Id="rId117" Type="http://schemas.openxmlformats.org/officeDocument/2006/relationships/image" Target="../media/image223.png"/><Relationship Id="rId21" Type="http://schemas.openxmlformats.org/officeDocument/2006/relationships/image" Target="../media/image129.png"/><Relationship Id="rId42" Type="http://schemas.openxmlformats.org/officeDocument/2006/relationships/image" Target="../media/image150.png"/><Relationship Id="rId47" Type="http://schemas.openxmlformats.org/officeDocument/2006/relationships/image" Target="../media/image155.png"/><Relationship Id="rId63" Type="http://schemas.openxmlformats.org/officeDocument/2006/relationships/image" Target="../media/image171.png"/><Relationship Id="rId68" Type="http://schemas.openxmlformats.org/officeDocument/2006/relationships/image" Target="../media/image176.png"/><Relationship Id="rId84" Type="http://schemas.openxmlformats.org/officeDocument/2006/relationships/image" Target="../media/image192.png"/><Relationship Id="rId89" Type="http://schemas.openxmlformats.org/officeDocument/2006/relationships/image" Target="../media/image197.png"/><Relationship Id="rId112" Type="http://schemas.openxmlformats.org/officeDocument/2006/relationships/image" Target="../media/image218.png"/><Relationship Id="rId16" Type="http://schemas.openxmlformats.org/officeDocument/2006/relationships/image" Target="../media/image124.png"/><Relationship Id="rId107" Type="http://schemas.openxmlformats.org/officeDocument/2006/relationships/image" Target="../media/image215.png"/><Relationship Id="rId11" Type="http://schemas.openxmlformats.org/officeDocument/2006/relationships/image" Target="../media/image119.png"/><Relationship Id="rId32" Type="http://schemas.openxmlformats.org/officeDocument/2006/relationships/image" Target="../media/image140.png"/><Relationship Id="rId37" Type="http://schemas.openxmlformats.org/officeDocument/2006/relationships/image" Target="../media/image145.png"/><Relationship Id="rId53" Type="http://schemas.openxmlformats.org/officeDocument/2006/relationships/image" Target="../media/image161.png"/><Relationship Id="rId58" Type="http://schemas.openxmlformats.org/officeDocument/2006/relationships/image" Target="../media/image166.png"/><Relationship Id="rId74" Type="http://schemas.openxmlformats.org/officeDocument/2006/relationships/image" Target="../media/image182.png"/><Relationship Id="rId79" Type="http://schemas.openxmlformats.org/officeDocument/2006/relationships/image" Target="../media/image187.png"/><Relationship Id="rId102" Type="http://schemas.openxmlformats.org/officeDocument/2006/relationships/image" Target="../media/image210.png"/><Relationship Id="rId123" Type="http://schemas.openxmlformats.org/officeDocument/2006/relationships/image" Target="../media/image229.png"/><Relationship Id="rId128" Type="http://schemas.openxmlformats.org/officeDocument/2006/relationships/image" Target="../media/image233.png"/><Relationship Id="rId5" Type="http://schemas.openxmlformats.org/officeDocument/2006/relationships/image" Target="../media/image113.png"/><Relationship Id="rId90" Type="http://schemas.openxmlformats.org/officeDocument/2006/relationships/image" Target="../media/image198.png"/><Relationship Id="rId95" Type="http://schemas.openxmlformats.org/officeDocument/2006/relationships/image" Target="../media/image203.png"/><Relationship Id="rId22" Type="http://schemas.openxmlformats.org/officeDocument/2006/relationships/image" Target="../media/image130.png"/><Relationship Id="rId27" Type="http://schemas.openxmlformats.org/officeDocument/2006/relationships/image" Target="../media/image135.png"/><Relationship Id="rId43" Type="http://schemas.openxmlformats.org/officeDocument/2006/relationships/image" Target="../media/image151.png"/><Relationship Id="rId48" Type="http://schemas.openxmlformats.org/officeDocument/2006/relationships/image" Target="../media/image156.png"/><Relationship Id="rId64" Type="http://schemas.openxmlformats.org/officeDocument/2006/relationships/image" Target="../media/image172.png"/><Relationship Id="rId69" Type="http://schemas.openxmlformats.org/officeDocument/2006/relationships/image" Target="../media/image177.png"/><Relationship Id="rId113" Type="http://schemas.openxmlformats.org/officeDocument/2006/relationships/image" Target="../media/image219.png"/><Relationship Id="rId118" Type="http://schemas.openxmlformats.org/officeDocument/2006/relationships/image" Target="../media/image224.png"/><Relationship Id="rId80" Type="http://schemas.openxmlformats.org/officeDocument/2006/relationships/image" Target="../media/image188.png"/><Relationship Id="rId85" Type="http://schemas.openxmlformats.org/officeDocument/2006/relationships/image" Target="../media/image193.png"/><Relationship Id="rId12" Type="http://schemas.openxmlformats.org/officeDocument/2006/relationships/image" Target="../media/image120.png"/><Relationship Id="rId17" Type="http://schemas.openxmlformats.org/officeDocument/2006/relationships/image" Target="../media/image125.png"/><Relationship Id="rId33" Type="http://schemas.openxmlformats.org/officeDocument/2006/relationships/image" Target="../media/image141.png"/><Relationship Id="rId38" Type="http://schemas.openxmlformats.org/officeDocument/2006/relationships/image" Target="../media/image146.png"/><Relationship Id="rId59" Type="http://schemas.openxmlformats.org/officeDocument/2006/relationships/image" Target="../media/image167.png"/><Relationship Id="rId103" Type="http://schemas.openxmlformats.org/officeDocument/2006/relationships/image" Target="../media/image211.png"/><Relationship Id="rId108" Type="http://schemas.openxmlformats.org/officeDocument/2006/relationships/image" Target="../media/image94.png"/><Relationship Id="rId124" Type="http://schemas.openxmlformats.org/officeDocument/2006/relationships/image" Target="../media/image230.png"/><Relationship Id="rId129" Type="http://schemas.openxmlformats.org/officeDocument/2006/relationships/image" Target="../media/image234.png"/><Relationship Id="rId54" Type="http://schemas.openxmlformats.org/officeDocument/2006/relationships/image" Target="../media/image162.png"/><Relationship Id="rId70" Type="http://schemas.openxmlformats.org/officeDocument/2006/relationships/image" Target="../media/image178.png"/><Relationship Id="rId75" Type="http://schemas.openxmlformats.org/officeDocument/2006/relationships/image" Target="../media/image183.png"/><Relationship Id="rId91" Type="http://schemas.openxmlformats.org/officeDocument/2006/relationships/image" Target="../media/image199.png"/><Relationship Id="rId96" Type="http://schemas.openxmlformats.org/officeDocument/2006/relationships/image" Target="../media/image204.png"/><Relationship Id="rId1" Type="http://schemas.openxmlformats.org/officeDocument/2006/relationships/slideLayout" Target="../slideLayouts/slideLayout5.xml"/><Relationship Id="rId6" Type="http://schemas.openxmlformats.org/officeDocument/2006/relationships/image" Target="../media/image114.png"/><Relationship Id="rId23" Type="http://schemas.openxmlformats.org/officeDocument/2006/relationships/image" Target="../media/image131.png"/><Relationship Id="rId28" Type="http://schemas.openxmlformats.org/officeDocument/2006/relationships/image" Target="../media/image136.png"/><Relationship Id="rId49" Type="http://schemas.openxmlformats.org/officeDocument/2006/relationships/image" Target="../media/image157.png"/><Relationship Id="rId114" Type="http://schemas.openxmlformats.org/officeDocument/2006/relationships/image" Target="../media/image220.png"/><Relationship Id="rId119" Type="http://schemas.openxmlformats.org/officeDocument/2006/relationships/image" Target="../media/image225.png"/><Relationship Id="rId44" Type="http://schemas.openxmlformats.org/officeDocument/2006/relationships/image" Target="../media/image152.png"/><Relationship Id="rId60" Type="http://schemas.openxmlformats.org/officeDocument/2006/relationships/image" Target="../media/image168.png"/><Relationship Id="rId65" Type="http://schemas.openxmlformats.org/officeDocument/2006/relationships/image" Target="../media/image173.png"/><Relationship Id="rId81" Type="http://schemas.openxmlformats.org/officeDocument/2006/relationships/image" Target="../media/image189.png"/><Relationship Id="rId86" Type="http://schemas.openxmlformats.org/officeDocument/2006/relationships/image" Target="../media/image194.png"/><Relationship Id="rId13" Type="http://schemas.openxmlformats.org/officeDocument/2006/relationships/image" Target="../media/image121.png"/><Relationship Id="rId18" Type="http://schemas.openxmlformats.org/officeDocument/2006/relationships/image" Target="../media/image126.png"/><Relationship Id="rId39" Type="http://schemas.openxmlformats.org/officeDocument/2006/relationships/image" Target="../media/image147.png"/><Relationship Id="rId109" Type="http://schemas.openxmlformats.org/officeDocument/2006/relationships/image" Target="../media/image95.png"/><Relationship Id="rId34" Type="http://schemas.openxmlformats.org/officeDocument/2006/relationships/image" Target="../media/image142.png"/><Relationship Id="rId50" Type="http://schemas.openxmlformats.org/officeDocument/2006/relationships/image" Target="../media/image158.png"/><Relationship Id="rId55" Type="http://schemas.openxmlformats.org/officeDocument/2006/relationships/image" Target="../media/image163.png"/><Relationship Id="rId76" Type="http://schemas.openxmlformats.org/officeDocument/2006/relationships/image" Target="../media/image184.png"/><Relationship Id="rId97" Type="http://schemas.openxmlformats.org/officeDocument/2006/relationships/image" Target="../media/image205.png"/><Relationship Id="rId104" Type="http://schemas.openxmlformats.org/officeDocument/2006/relationships/image" Target="../media/image212.png"/><Relationship Id="rId120" Type="http://schemas.openxmlformats.org/officeDocument/2006/relationships/image" Target="../media/image226.png"/><Relationship Id="rId125" Type="http://schemas.openxmlformats.org/officeDocument/2006/relationships/image" Target="../media/image88.png"/><Relationship Id="rId7" Type="http://schemas.openxmlformats.org/officeDocument/2006/relationships/image" Target="../media/image115.png"/><Relationship Id="rId71" Type="http://schemas.openxmlformats.org/officeDocument/2006/relationships/image" Target="../media/image179.png"/><Relationship Id="rId92" Type="http://schemas.openxmlformats.org/officeDocument/2006/relationships/image" Target="../media/image200.png"/><Relationship Id="rId2" Type="http://schemas.openxmlformats.org/officeDocument/2006/relationships/image" Target="../media/image7.png"/><Relationship Id="rId29" Type="http://schemas.openxmlformats.org/officeDocument/2006/relationships/image" Target="../media/image137.png"/><Relationship Id="rId24" Type="http://schemas.openxmlformats.org/officeDocument/2006/relationships/image" Target="../media/image132.png"/><Relationship Id="rId40" Type="http://schemas.openxmlformats.org/officeDocument/2006/relationships/image" Target="../media/image148.png"/><Relationship Id="rId45" Type="http://schemas.openxmlformats.org/officeDocument/2006/relationships/image" Target="../media/image153.png"/><Relationship Id="rId66" Type="http://schemas.openxmlformats.org/officeDocument/2006/relationships/image" Target="../media/image174.png"/><Relationship Id="rId87" Type="http://schemas.openxmlformats.org/officeDocument/2006/relationships/image" Target="../media/image195.png"/><Relationship Id="rId110" Type="http://schemas.openxmlformats.org/officeDocument/2006/relationships/image" Target="../media/image216.png"/><Relationship Id="rId115" Type="http://schemas.openxmlformats.org/officeDocument/2006/relationships/image" Target="../media/image221.png"/><Relationship Id="rId61" Type="http://schemas.openxmlformats.org/officeDocument/2006/relationships/image" Target="../media/image169.png"/><Relationship Id="rId82" Type="http://schemas.openxmlformats.org/officeDocument/2006/relationships/image" Target="../media/image190.png"/><Relationship Id="rId19" Type="http://schemas.openxmlformats.org/officeDocument/2006/relationships/image" Target="../media/image127.png"/><Relationship Id="rId14" Type="http://schemas.openxmlformats.org/officeDocument/2006/relationships/image" Target="../media/image122.png"/><Relationship Id="rId30" Type="http://schemas.openxmlformats.org/officeDocument/2006/relationships/image" Target="../media/image138.png"/><Relationship Id="rId35" Type="http://schemas.openxmlformats.org/officeDocument/2006/relationships/image" Target="../media/image143.png"/><Relationship Id="rId56" Type="http://schemas.openxmlformats.org/officeDocument/2006/relationships/image" Target="../media/image164.png"/><Relationship Id="rId77" Type="http://schemas.openxmlformats.org/officeDocument/2006/relationships/image" Target="../media/image185.png"/><Relationship Id="rId100" Type="http://schemas.openxmlformats.org/officeDocument/2006/relationships/image" Target="../media/image208.png"/><Relationship Id="rId105" Type="http://schemas.openxmlformats.org/officeDocument/2006/relationships/image" Target="../media/image213.png"/><Relationship Id="rId126" Type="http://schemas.openxmlformats.org/officeDocument/2006/relationships/image" Target="../media/image231.png"/><Relationship Id="rId8" Type="http://schemas.openxmlformats.org/officeDocument/2006/relationships/image" Target="../media/image116.png"/><Relationship Id="rId51" Type="http://schemas.openxmlformats.org/officeDocument/2006/relationships/image" Target="../media/image159.png"/><Relationship Id="rId72" Type="http://schemas.openxmlformats.org/officeDocument/2006/relationships/image" Target="../media/image180.png"/><Relationship Id="rId93" Type="http://schemas.openxmlformats.org/officeDocument/2006/relationships/image" Target="../media/image201.png"/><Relationship Id="rId98" Type="http://schemas.openxmlformats.org/officeDocument/2006/relationships/image" Target="../media/image206.png"/><Relationship Id="rId121" Type="http://schemas.openxmlformats.org/officeDocument/2006/relationships/image" Target="../media/image227.png"/><Relationship Id="rId3" Type="http://schemas.openxmlformats.org/officeDocument/2006/relationships/image" Target="../media/image8.png"/><Relationship Id="rId25" Type="http://schemas.openxmlformats.org/officeDocument/2006/relationships/image" Target="../media/image133.png"/><Relationship Id="rId46" Type="http://schemas.openxmlformats.org/officeDocument/2006/relationships/image" Target="../media/image154.png"/><Relationship Id="rId67" Type="http://schemas.openxmlformats.org/officeDocument/2006/relationships/image" Target="../media/image175.png"/><Relationship Id="rId116" Type="http://schemas.openxmlformats.org/officeDocument/2006/relationships/image" Target="../media/image222.png"/><Relationship Id="rId20" Type="http://schemas.openxmlformats.org/officeDocument/2006/relationships/image" Target="../media/image128.png"/><Relationship Id="rId41" Type="http://schemas.openxmlformats.org/officeDocument/2006/relationships/image" Target="../media/image149.png"/><Relationship Id="rId62" Type="http://schemas.openxmlformats.org/officeDocument/2006/relationships/image" Target="../media/image170.png"/><Relationship Id="rId83" Type="http://schemas.openxmlformats.org/officeDocument/2006/relationships/image" Target="../media/image191.png"/><Relationship Id="rId88" Type="http://schemas.openxmlformats.org/officeDocument/2006/relationships/image" Target="../media/image196.png"/><Relationship Id="rId111" Type="http://schemas.openxmlformats.org/officeDocument/2006/relationships/image" Target="../media/image217.png"/><Relationship Id="rId15" Type="http://schemas.openxmlformats.org/officeDocument/2006/relationships/image" Target="../media/image123.png"/><Relationship Id="rId36" Type="http://schemas.openxmlformats.org/officeDocument/2006/relationships/image" Target="../media/image144.png"/><Relationship Id="rId57" Type="http://schemas.openxmlformats.org/officeDocument/2006/relationships/image" Target="../media/image165.png"/><Relationship Id="rId106" Type="http://schemas.openxmlformats.org/officeDocument/2006/relationships/image" Target="../media/image214.png"/><Relationship Id="rId127" Type="http://schemas.openxmlformats.org/officeDocument/2006/relationships/image" Target="../media/image232.png"/><Relationship Id="rId10" Type="http://schemas.openxmlformats.org/officeDocument/2006/relationships/image" Target="../media/image118.png"/><Relationship Id="rId31" Type="http://schemas.openxmlformats.org/officeDocument/2006/relationships/image" Target="../media/image139.png"/><Relationship Id="rId52" Type="http://schemas.openxmlformats.org/officeDocument/2006/relationships/image" Target="../media/image160.png"/><Relationship Id="rId73" Type="http://schemas.openxmlformats.org/officeDocument/2006/relationships/image" Target="../media/image181.png"/><Relationship Id="rId78" Type="http://schemas.openxmlformats.org/officeDocument/2006/relationships/image" Target="../media/image186.png"/><Relationship Id="rId94" Type="http://schemas.openxmlformats.org/officeDocument/2006/relationships/image" Target="../media/image202.png"/><Relationship Id="rId99" Type="http://schemas.openxmlformats.org/officeDocument/2006/relationships/image" Target="../media/image207.png"/><Relationship Id="rId101" Type="http://schemas.openxmlformats.org/officeDocument/2006/relationships/image" Target="../media/image209.png"/><Relationship Id="rId122" Type="http://schemas.openxmlformats.org/officeDocument/2006/relationships/image" Target="../media/image228.png"/><Relationship Id="rId4" Type="http://schemas.openxmlformats.org/officeDocument/2006/relationships/image" Target="../media/image112.png"/><Relationship Id="rId9" Type="http://schemas.openxmlformats.org/officeDocument/2006/relationships/image" Target="../media/image117.png"/><Relationship Id="rId26" Type="http://schemas.openxmlformats.org/officeDocument/2006/relationships/image" Target="../media/image134.png"/></Relationships>
</file>

<file path=ppt/slides/_rels/slide4.xml.rels><?xml version="1.0" encoding="UTF-8" standalone="yes"?>
<Relationships xmlns="http://schemas.openxmlformats.org/package/2006/relationships"><Relationship Id="rId117" Type="http://schemas.openxmlformats.org/officeDocument/2006/relationships/image" Target="../media/image337.png"/><Relationship Id="rId21" Type="http://schemas.openxmlformats.org/officeDocument/2006/relationships/image" Target="../media/image250.png"/><Relationship Id="rId42" Type="http://schemas.openxmlformats.org/officeDocument/2006/relationships/image" Target="../media/image270.png"/><Relationship Id="rId47" Type="http://schemas.openxmlformats.org/officeDocument/2006/relationships/image" Target="../media/image274.png"/><Relationship Id="rId63" Type="http://schemas.openxmlformats.org/officeDocument/2006/relationships/image" Target="../media/image286.png"/><Relationship Id="rId68" Type="http://schemas.openxmlformats.org/officeDocument/2006/relationships/image" Target="../media/image290.png"/><Relationship Id="rId84" Type="http://schemas.openxmlformats.org/officeDocument/2006/relationships/image" Target="../media/image305.png"/><Relationship Id="rId89" Type="http://schemas.openxmlformats.org/officeDocument/2006/relationships/image" Target="../media/image310.png"/><Relationship Id="rId112" Type="http://schemas.openxmlformats.org/officeDocument/2006/relationships/image" Target="../media/image332.png"/><Relationship Id="rId16" Type="http://schemas.openxmlformats.org/officeDocument/2006/relationships/image" Target="../media/image125.png"/><Relationship Id="rId107" Type="http://schemas.openxmlformats.org/officeDocument/2006/relationships/image" Target="../media/image327.png"/><Relationship Id="rId11" Type="http://schemas.openxmlformats.org/officeDocument/2006/relationships/image" Target="../media/image242.png"/><Relationship Id="rId32" Type="http://schemas.openxmlformats.org/officeDocument/2006/relationships/image" Target="../media/image260.png"/><Relationship Id="rId37" Type="http://schemas.openxmlformats.org/officeDocument/2006/relationships/image" Target="../media/image265.png"/><Relationship Id="rId53" Type="http://schemas.openxmlformats.org/officeDocument/2006/relationships/image" Target="../media/image279.png"/><Relationship Id="rId58" Type="http://schemas.openxmlformats.org/officeDocument/2006/relationships/image" Target="../media/image282.png"/><Relationship Id="rId74" Type="http://schemas.openxmlformats.org/officeDocument/2006/relationships/image" Target="../media/image296.png"/><Relationship Id="rId79" Type="http://schemas.openxmlformats.org/officeDocument/2006/relationships/image" Target="../media/image300.png"/><Relationship Id="rId102" Type="http://schemas.openxmlformats.org/officeDocument/2006/relationships/image" Target="../media/image322.png"/><Relationship Id="rId123" Type="http://schemas.openxmlformats.org/officeDocument/2006/relationships/image" Target="../media/image342.png"/><Relationship Id="rId128" Type="http://schemas.openxmlformats.org/officeDocument/2006/relationships/image" Target="../media/image347.png"/><Relationship Id="rId5" Type="http://schemas.openxmlformats.org/officeDocument/2006/relationships/image" Target="../media/image237.png"/><Relationship Id="rId90" Type="http://schemas.openxmlformats.org/officeDocument/2006/relationships/image" Target="../media/image311.png"/><Relationship Id="rId95" Type="http://schemas.openxmlformats.org/officeDocument/2006/relationships/image" Target="../media/image316.png"/><Relationship Id="rId22" Type="http://schemas.openxmlformats.org/officeDocument/2006/relationships/image" Target="../media/image251.png"/><Relationship Id="rId27" Type="http://schemas.openxmlformats.org/officeDocument/2006/relationships/image" Target="../media/image119.png"/><Relationship Id="rId43" Type="http://schemas.openxmlformats.org/officeDocument/2006/relationships/image" Target="../media/image271.png"/><Relationship Id="rId48" Type="http://schemas.openxmlformats.org/officeDocument/2006/relationships/image" Target="../media/image131.png"/><Relationship Id="rId64" Type="http://schemas.openxmlformats.org/officeDocument/2006/relationships/image" Target="../media/image157.png"/><Relationship Id="rId69" Type="http://schemas.openxmlformats.org/officeDocument/2006/relationships/image" Target="../media/image291.png"/><Relationship Id="rId113" Type="http://schemas.openxmlformats.org/officeDocument/2006/relationships/image" Target="../media/image333.png"/><Relationship Id="rId118" Type="http://schemas.openxmlformats.org/officeDocument/2006/relationships/image" Target="../media/image338.png"/><Relationship Id="rId80" Type="http://schemas.openxmlformats.org/officeDocument/2006/relationships/image" Target="../media/image301.png"/><Relationship Id="rId85" Type="http://schemas.openxmlformats.org/officeDocument/2006/relationships/image" Target="../media/image306.png"/><Relationship Id="rId12" Type="http://schemas.openxmlformats.org/officeDocument/2006/relationships/image" Target="../media/image243.png"/><Relationship Id="rId17" Type="http://schemas.openxmlformats.org/officeDocument/2006/relationships/image" Target="../media/image247.png"/><Relationship Id="rId33" Type="http://schemas.openxmlformats.org/officeDocument/2006/relationships/image" Target="../media/image261.png"/><Relationship Id="rId38" Type="http://schemas.openxmlformats.org/officeDocument/2006/relationships/image" Target="../media/image266.png"/><Relationship Id="rId59" Type="http://schemas.openxmlformats.org/officeDocument/2006/relationships/image" Target="../media/image283.png"/><Relationship Id="rId103" Type="http://schemas.openxmlformats.org/officeDocument/2006/relationships/image" Target="../media/image323.png"/><Relationship Id="rId108" Type="http://schemas.openxmlformats.org/officeDocument/2006/relationships/image" Target="../media/image328.png"/><Relationship Id="rId124" Type="http://schemas.openxmlformats.org/officeDocument/2006/relationships/image" Target="../media/image343.png"/><Relationship Id="rId129" Type="http://schemas.openxmlformats.org/officeDocument/2006/relationships/image" Target="../media/image348.png"/><Relationship Id="rId54" Type="http://schemas.openxmlformats.org/officeDocument/2006/relationships/image" Target="../media/image280.png"/><Relationship Id="rId70" Type="http://schemas.openxmlformats.org/officeDocument/2006/relationships/image" Target="../media/image292.png"/><Relationship Id="rId75" Type="http://schemas.openxmlformats.org/officeDocument/2006/relationships/image" Target="../media/image297.png"/><Relationship Id="rId91" Type="http://schemas.openxmlformats.org/officeDocument/2006/relationships/image" Target="../media/image312.png"/><Relationship Id="rId96" Type="http://schemas.openxmlformats.org/officeDocument/2006/relationships/image" Target="../media/image317.png"/><Relationship Id="rId1" Type="http://schemas.openxmlformats.org/officeDocument/2006/relationships/slideLayout" Target="../slideLayouts/slideLayout5.xml"/><Relationship Id="rId6" Type="http://schemas.openxmlformats.org/officeDocument/2006/relationships/image" Target="../media/image238.png"/><Relationship Id="rId23" Type="http://schemas.openxmlformats.org/officeDocument/2006/relationships/image" Target="../media/image252.png"/><Relationship Id="rId28" Type="http://schemas.openxmlformats.org/officeDocument/2006/relationships/image" Target="../media/image256.png"/><Relationship Id="rId49" Type="http://schemas.openxmlformats.org/officeDocument/2006/relationships/image" Target="../media/image275.png"/><Relationship Id="rId114" Type="http://schemas.openxmlformats.org/officeDocument/2006/relationships/image" Target="../media/image334.png"/><Relationship Id="rId119" Type="http://schemas.openxmlformats.org/officeDocument/2006/relationships/image" Target="../media/image339.png"/><Relationship Id="rId44" Type="http://schemas.openxmlformats.org/officeDocument/2006/relationships/image" Target="../media/image140.png"/><Relationship Id="rId60" Type="http://schemas.openxmlformats.org/officeDocument/2006/relationships/image" Target="../media/image284.png"/><Relationship Id="rId65" Type="http://schemas.openxmlformats.org/officeDocument/2006/relationships/image" Target="../media/image287.png"/><Relationship Id="rId81" Type="http://schemas.openxmlformats.org/officeDocument/2006/relationships/image" Target="../media/image302.png"/><Relationship Id="rId86" Type="http://schemas.openxmlformats.org/officeDocument/2006/relationships/image" Target="../media/image307.png"/><Relationship Id="rId130" Type="http://schemas.openxmlformats.org/officeDocument/2006/relationships/image" Target="../media/image349.png"/><Relationship Id="rId13" Type="http://schemas.openxmlformats.org/officeDocument/2006/relationships/image" Target="../media/image244.png"/><Relationship Id="rId18" Type="http://schemas.openxmlformats.org/officeDocument/2006/relationships/image" Target="../media/image163.png"/><Relationship Id="rId39" Type="http://schemas.openxmlformats.org/officeDocument/2006/relationships/image" Target="../media/image267.png"/><Relationship Id="rId109" Type="http://schemas.openxmlformats.org/officeDocument/2006/relationships/image" Target="../media/image329.png"/><Relationship Id="rId34" Type="http://schemas.openxmlformats.org/officeDocument/2006/relationships/image" Target="../media/image262.png"/><Relationship Id="rId50" Type="http://schemas.openxmlformats.org/officeDocument/2006/relationships/image" Target="../media/image276.png"/><Relationship Id="rId55" Type="http://schemas.openxmlformats.org/officeDocument/2006/relationships/image" Target="../media/image154.png"/><Relationship Id="rId76" Type="http://schemas.openxmlformats.org/officeDocument/2006/relationships/image" Target="../media/image298.png"/><Relationship Id="rId97" Type="http://schemas.openxmlformats.org/officeDocument/2006/relationships/image" Target="../media/image318.png"/><Relationship Id="rId104" Type="http://schemas.openxmlformats.org/officeDocument/2006/relationships/image" Target="../media/image324.png"/><Relationship Id="rId120" Type="http://schemas.openxmlformats.org/officeDocument/2006/relationships/image" Target="../media/image340.png"/><Relationship Id="rId125" Type="http://schemas.openxmlformats.org/officeDocument/2006/relationships/image" Target="../media/image344.png"/><Relationship Id="rId7" Type="http://schemas.openxmlformats.org/officeDocument/2006/relationships/image" Target="../media/image239.png"/><Relationship Id="rId71" Type="http://schemas.openxmlformats.org/officeDocument/2006/relationships/image" Target="../media/image293.png"/><Relationship Id="rId92" Type="http://schemas.openxmlformats.org/officeDocument/2006/relationships/image" Target="../media/image313.png"/><Relationship Id="rId2" Type="http://schemas.openxmlformats.org/officeDocument/2006/relationships/image" Target="../media/image235.png"/><Relationship Id="rId29" Type="http://schemas.openxmlformats.org/officeDocument/2006/relationships/image" Target="../media/image257.png"/><Relationship Id="rId24" Type="http://schemas.openxmlformats.org/officeDocument/2006/relationships/image" Target="../media/image253.png"/><Relationship Id="rId40" Type="http://schemas.openxmlformats.org/officeDocument/2006/relationships/image" Target="../media/image268.png"/><Relationship Id="rId45" Type="http://schemas.openxmlformats.org/officeDocument/2006/relationships/image" Target="../media/image272.png"/><Relationship Id="rId66" Type="http://schemas.openxmlformats.org/officeDocument/2006/relationships/image" Target="../media/image288.png"/><Relationship Id="rId87" Type="http://schemas.openxmlformats.org/officeDocument/2006/relationships/image" Target="../media/image308.png"/><Relationship Id="rId110" Type="http://schemas.openxmlformats.org/officeDocument/2006/relationships/image" Target="../media/image330.png"/><Relationship Id="rId115" Type="http://schemas.openxmlformats.org/officeDocument/2006/relationships/image" Target="../media/image335.png"/><Relationship Id="rId131" Type="http://schemas.openxmlformats.org/officeDocument/2006/relationships/image" Target="../media/image350.png"/><Relationship Id="rId61" Type="http://schemas.openxmlformats.org/officeDocument/2006/relationships/image" Target="../media/image172.png"/><Relationship Id="rId82" Type="http://schemas.openxmlformats.org/officeDocument/2006/relationships/image" Target="../media/image303.png"/><Relationship Id="rId19" Type="http://schemas.openxmlformats.org/officeDocument/2006/relationships/image" Target="../media/image248.png"/><Relationship Id="rId14" Type="http://schemas.openxmlformats.org/officeDocument/2006/relationships/image" Target="../media/image245.png"/><Relationship Id="rId30" Type="http://schemas.openxmlformats.org/officeDocument/2006/relationships/image" Target="../media/image258.png"/><Relationship Id="rId35" Type="http://schemas.openxmlformats.org/officeDocument/2006/relationships/image" Target="../media/image263.png"/><Relationship Id="rId56" Type="http://schemas.openxmlformats.org/officeDocument/2006/relationships/image" Target="../media/image147.png"/><Relationship Id="rId77" Type="http://schemas.openxmlformats.org/officeDocument/2006/relationships/image" Target="../media/image111.png"/><Relationship Id="rId100" Type="http://schemas.openxmlformats.org/officeDocument/2006/relationships/image" Target="../media/image320.png"/><Relationship Id="rId105" Type="http://schemas.openxmlformats.org/officeDocument/2006/relationships/image" Target="../media/image325.png"/><Relationship Id="rId126" Type="http://schemas.openxmlformats.org/officeDocument/2006/relationships/image" Target="../media/image345.png"/><Relationship Id="rId8" Type="http://schemas.openxmlformats.org/officeDocument/2006/relationships/image" Target="../media/image240.png"/><Relationship Id="rId51" Type="http://schemas.openxmlformats.org/officeDocument/2006/relationships/image" Target="../media/image277.png"/><Relationship Id="rId72" Type="http://schemas.openxmlformats.org/officeDocument/2006/relationships/image" Target="../media/image294.png"/><Relationship Id="rId93" Type="http://schemas.openxmlformats.org/officeDocument/2006/relationships/image" Target="../media/image314.png"/><Relationship Id="rId98" Type="http://schemas.openxmlformats.org/officeDocument/2006/relationships/image" Target="../media/image210.png"/><Relationship Id="rId121" Type="http://schemas.openxmlformats.org/officeDocument/2006/relationships/image" Target="../media/image341.png"/><Relationship Id="rId3" Type="http://schemas.openxmlformats.org/officeDocument/2006/relationships/image" Target="../media/image8.png"/><Relationship Id="rId25" Type="http://schemas.openxmlformats.org/officeDocument/2006/relationships/image" Target="../media/image254.png"/><Relationship Id="rId46" Type="http://schemas.openxmlformats.org/officeDocument/2006/relationships/image" Target="../media/image273.png"/><Relationship Id="rId67" Type="http://schemas.openxmlformats.org/officeDocument/2006/relationships/image" Target="../media/image289.png"/><Relationship Id="rId116" Type="http://schemas.openxmlformats.org/officeDocument/2006/relationships/image" Target="../media/image336.png"/><Relationship Id="rId20" Type="http://schemas.openxmlformats.org/officeDocument/2006/relationships/image" Target="../media/image249.png"/><Relationship Id="rId41" Type="http://schemas.openxmlformats.org/officeDocument/2006/relationships/image" Target="../media/image269.png"/><Relationship Id="rId62" Type="http://schemas.openxmlformats.org/officeDocument/2006/relationships/image" Target="../media/image285.png"/><Relationship Id="rId83" Type="http://schemas.openxmlformats.org/officeDocument/2006/relationships/image" Target="../media/image304.png"/><Relationship Id="rId88" Type="http://schemas.openxmlformats.org/officeDocument/2006/relationships/image" Target="../media/image309.png"/><Relationship Id="rId111" Type="http://schemas.openxmlformats.org/officeDocument/2006/relationships/image" Target="../media/image331.png"/><Relationship Id="rId15" Type="http://schemas.openxmlformats.org/officeDocument/2006/relationships/image" Target="../media/image246.png"/><Relationship Id="rId36" Type="http://schemas.openxmlformats.org/officeDocument/2006/relationships/image" Target="../media/image264.png"/><Relationship Id="rId57" Type="http://schemas.openxmlformats.org/officeDocument/2006/relationships/image" Target="../media/image281.png"/><Relationship Id="rId106" Type="http://schemas.openxmlformats.org/officeDocument/2006/relationships/image" Target="../media/image326.png"/><Relationship Id="rId127" Type="http://schemas.openxmlformats.org/officeDocument/2006/relationships/image" Target="../media/image346.png"/><Relationship Id="rId10" Type="http://schemas.openxmlformats.org/officeDocument/2006/relationships/image" Target="../media/image118.png"/><Relationship Id="rId31" Type="http://schemas.openxmlformats.org/officeDocument/2006/relationships/image" Target="../media/image259.png"/><Relationship Id="rId52" Type="http://schemas.openxmlformats.org/officeDocument/2006/relationships/image" Target="../media/image278.png"/><Relationship Id="rId73" Type="http://schemas.openxmlformats.org/officeDocument/2006/relationships/image" Target="../media/image295.png"/><Relationship Id="rId78" Type="http://schemas.openxmlformats.org/officeDocument/2006/relationships/image" Target="../media/image299.png"/><Relationship Id="rId94" Type="http://schemas.openxmlformats.org/officeDocument/2006/relationships/image" Target="../media/image315.png"/><Relationship Id="rId99" Type="http://schemas.openxmlformats.org/officeDocument/2006/relationships/image" Target="../media/image319.png"/><Relationship Id="rId101" Type="http://schemas.openxmlformats.org/officeDocument/2006/relationships/image" Target="../media/image321.png"/><Relationship Id="rId122" Type="http://schemas.openxmlformats.org/officeDocument/2006/relationships/image" Target="../media/image187.png"/><Relationship Id="rId4" Type="http://schemas.openxmlformats.org/officeDocument/2006/relationships/image" Target="../media/image236.png"/><Relationship Id="rId9" Type="http://schemas.openxmlformats.org/officeDocument/2006/relationships/image" Target="../media/image241.png"/><Relationship Id="rId26" Type="http://schemas.openxmlformats.org/officeDocument/2006/relationships/image" Target="../media/image255.png"/></Relationships>
</file>

<file path=ppt/slides/_rels/slide5.xml.rels><?xml version="1.0" encoding="UTF-8" standalone="yes"?>
<Relationships xmlns="http://schemas.openxmlformats.org/package/2006/relationships"><Relationship Id="rId13" Type="http://schemas.openxmlformats.org/officeDocument/2006/relationships/image" Target="../media/image362.png"/><Relationship Id="rId18" Type="http://schemas.openxmlformats.org/officeDocument/2006/relationships/image" Target="../media/image367.png"/><Relationship Id="rId26" Type="http://schemas.openxmlformats.org/officeDocument/2006/relationships/image" Target="../media/image375.png"/><Relationship Id="rId39" Type="http://schemas.openxmlformats.org/officeDocument/2006/relationships/image" Target="../media/image388.png"/><Relationship Id="rId21" Type="http://schemas.openxmlformats.org/officeDocument/2006/relationships/image" Target="../media/image370.png"/><Relationship Id="rId34" Type="http://schemas.openxmlformats.org/officeDocument/2006/relationships/image" Target="../media/image383.png"/><Relationship Id="rId42" Type="http://schemas.openxmlformats.org/officeDocument/2006/relationships/image" Target="../media/image391.png"/><Relationship Id="rId47" Type="http://schemas.openxmlformats.org/officeDocument/2006/relationships/image" Target="../media/image396.png"/><Relationship Id="rId50" Type="http://schemas.openxmlformats.org/officeDocument/2006/relationships/image" Target="../media/image399.png"/><Relationship Id="rId55" Type="http://schemas.openxmlformats.org/officeDocument/2006/relationships/image" Target="../media/image404.png"/><Relationship Id="rId7" Type="http://schemas.openxmlformats.org/officeDocument/2006/relationships/image" Target="../media/image356.png"/><Relationship Id="rId2" Type="http://schemas.openxmlformats.org/officeDocument/2006/relationships/image" Target="../media/image351.png"/><Relationship Id="rId16" Type="http://schemas.openxmlformats.org/officeDocument/2006/relationships/image" Target="../media/image365.png"/><Relationship Id="rId29" Type="http://schemas.openxmlformats.org/officeDocument/2006/relationships/image" Target="../media/image378.png"/><Relationship Id="rId11" Type="http://schemas.openxmlformats.org/officeDocument/2006/relationships/image" Target="../media/image360.png"/><Relationship Id="rId24" Type="http://schemas.openxmlformats.org/officeDocument/2006/relationships/image" Target="../media/image373.png"/><Relationship Id="rId32" Type="http://schemas.openxmlformats.org/officeDocument/2006/relationships/image" Target="../media/image381.png"/><Relationship Id="rId37" Type="http://schemas.openxmlformats.org/officeDocument/2006/relationships/image" Target="../media/image386.png"/><Relationship Id="rId40" Type="http://schemas.openxmlformats.org/officeDocument/2006/relationships/image" Target="../media/image389.png"/><Relationship Id="rId45" Type="http://schemas.openxmlformats.org/officeDocument/2006/relationships/image" Target="../media/image394.png"/><Relationship Id="rId53" Type="http://schemas.openxmlformats.org/officeDocument/2006/relationships/image" Target="../media/image402.png"/><Relationship Id="rId58" Type="http://schemas.openxmlformats.org/officeDocument/2006/relationships/image" Target="../media/image407.png"/><Relationship Id="rId5" Type="http://schemas.openxmlformats.org/officeDocument/2006/relationships/image" Target="../media/image354.png"/><Relationship Id="rId19" Type="http://schemas.openxmlformats.org/officeDocument/2006/relationships/image" Target="../media/image368.png"/><Relationship Id="rId4" Type="http://schemas.openxmlformats.org/officeDocument/2006/relationships/image" Target="../media/image353.png"/><Relationship Id="rId9" Type="http://schemas.openxmlformats.org/officeDocument/2006/relationships/image" Target="../media/image358.png"/><Relationship Id="rId14" Type="http://schemas.openxmlformats.org/officeDocument/2006/relationships/image" Target="../media/image363.png"/><Relationship Id="rId22" Type="http://schemas.openxmlformats.org/officeDocument/2006/relationships/image" Target="../media/image371.png"/><Relationship Id="rId27" Type="http://schemas.openxmlformats.org/officeDocument/2006/relationships/image" Target="../media/image376.png"/><Relationship Id="rId30" Type="http://schemas.openxmlformats.org/officeDocument/2006/relationships/image" Target="../media/image379.png"/><Relationship Id="rId35" Type="http://schemas.openxmlformats.org/officeDocument/2006/relationships/image" Target="../media/image384.png"/><Relationship Id="rId43" Type="http://schemas.openxmlformats.org/officeDocument/2006/relationships/image" Target="../media/image392.png"/><Relationship Id="rId48" Type="http://schemas.openxmlformats.org/officeDocument/2006/relationships/image" Target="../media/image397.png"/><Relationship Id="rId56" Type="http://schemas.openxmlformats.org/officeDocument/2006/relationships/image" Target="../media/image405.png"/><Relationship Id="rId8" Type="http://schemas.openxmlformats.org/officeDocument/2006/relationships/image" Target="../media/image357.png"/><Relationship Id="rId51" Type="http://schemas.openxmlformats.org/officeDocument/2006/relationships/image" Target="../media/image400.png"/><Relationship Id="rId3" Type="http://schemas.openxmlformats.org/officeDocument/2006/relationships/image" Target="../media/image352.png"/><Relationship Id="rId12" Type="http://schemas.openxmlformats.org/officeDocument/2006/relationships/image" Target="../media/image361.png"/><Relationship Id="rId17" Type="http://schemas.openxmlformats.org/officeDocument/2006/relationships/image" Target="../media/image366.png"/><Relationship Id="rId25" Type="http://schemas.openxmlformats.org/officeDocument/2006/relationships/image" Target="../media/image374.png"/><Relationship Id="rId33" Type="http://schemas.openxmlformats.org/officeDocument/2006/relationships/image" Target="../media/image382.png"/><Relationship Id="rId38" Type="http://schemas.openxmlformats.org/officeDocument/2006/relationships/image" Target="../media/image387.png"/><Relationship Id="rId46" Type="http://schemas.openxmlformats.org/officeDocument/2006/relationships/image" Target="../media/image395.png"/><Relationship Id="rId20" Type="http://schemas.openxmlformats.org/officeDocument/2006/relationships/image" Target="../media/image369.png"/><Relationship Id="rId41" Type="http://schemas.openxmlformats.org/officeDocument/2006/relationships/image" Target="../media/image390.png"/><Relationship Id="rId54" Type="http://schemas.openxmlformats.org/officeDocument/2006/relationships/image" Target="../media/image403.png"/><Relationship Id="rId1" Type="http://schemas.openxmlformats.org/officeDocument/2006/relationships/slideLayout" Target="../slideLayouts/slideLayout5.xml"/><Relationship Id="rId6" Type="http://schemas.openxmlformats.org/officeDocument/2006/relationships/image" Target="../media/image355.png"/><Relationship Id="rId15" Type="http://schemas.openxmlformats.org/officeDocument/2006/relationships/image" Target="../media/image364.png"/><Relationship Id="rId23" Type="http://schemas.openxmlformats.org/officeDocument/2006/relationships/image" Target="../media/image372.png"/><Relationship Id="rId28" Type="http://schemas.openxmlformats.org/officeDocument/2006/relationships/image" Target="../media/image377.png"/><Relationship Id="rId36" Type="http://schemas.openxmlformats.org/officeDocument/2006/relationships/image" Target="../media/image385.png"/><Relationship Id="rId49" Type="http://schemas.openxmlformats.org/officeDocument/2006/relationships/image" Target="../media/image398.png"/><Relationship Id="rId57" Type="http://schemas.openxmlformats.org/officeDocument/2006/relationships/image" Target="../media/image406.png"/><Relationship Id="rId10" Type="http://schemas.openxmlformats.org/officeDocument/2006/relationships/image" Target="../media/image359.png"/><Relationship Id="rId31" Type="http://schemas.openxmlformats.org/officeDocument/2006/relationships/image" Target="../media/image380.png"/><Relationship Id="rId44" Type="http://schemas.openxmlformats.org/officeDocument/2006/relationships/image" Target="../media/image393.png"/><Relationship Id="rId52" Type="http://schemas.openxmlformats.org/officeDocument/2006/relationships/image" Target="../media/image401.png"/></Relationships>
</file>

<file path=ppt/slides/_rels/slide6.xml.rels><?xml version="1.0" encoding="UTF-8" standalone="yes"?>
<Relationships xmlns="http://schemas.openxmlformats.org/package/2006/relationships"><Relationship Id="rId8" Type="http://schemas.openxmlformats.org/officeDocument/2006/relationships/image" Target="../media/image414.png"/><Relationship Id="rId13" Type="http://schemas.openxmlformats.org/officeDocument/2006/relationships/image" Target="../media/image419.png"/><Relationship Id="rId18" Type="http://schemas.openxmlformats.org/officeDocument/2006/relationships/image" Target="../media/image424.png"/><Relationship Id="rId3" Type="http://schemas.openxmlformats.org/officeDocument/2006/relationships/image" Target="../media/image409.png"/><Relationship Id="rId21" Type="http://schemas.openxmlformats.org/officeDocument/2006/relationships/image" Target="../media/image427.png"/><Relationship Id="rId7" Type="http://schemas.openxmlformats.org/officeDocument/2006/relationships/image" Target="../media/image413.png"/><Relationship Id="rId12" Type="http://schemas.openxmlformats.org/officeDocument/2006/relationships/image" Target="../media/image418.png"/><Relationship Id="rId17" Type="http://schemas.openxmlformats.org/officeDocument/2006/relationships/image" Target="../media/image423.png"/><Relationship Id="rId2" Type="http://schemas.openxmlformats.org/officeDocument/2006/relationships/image" Target="../media/image408.png"/><Relationship Id="rId16" Type="http://schemas.openxmlformats.org/officeDocument/2006/relationships/image" Target="../media/image422.png"/><Relationship Id="rId20" Type="http://schemas.openxmlformats.org/officeDocument/2006/relationships/image" Target="../media/image426.png"/><Relationship Id="rId1" Type="http://schemas.openxmlformats.org/officeDocument/2006/relationships/slideLayout" Target="../slideLayouts/slideLayout5.xml"/><Relationship Id="rId6" Type="http://schemas.openxmlformats.org/officeDocument/2006/relationships/image" Target="../media/image412.png"/><Relationship Id="rId11" Type="http://schemas.openxmlformats.org/officeDocument/2006/relationships/image" Target="../media/image417.png"/><Relationship Id="rId5" Type="http://schemas.openxmlformats.org/officeDocument/2006/relationships/image" Target="../media/image411.png"/><Relationship Id="rId15" Type="http://schemas.openxmlformats.org/officeDocument/2006/relationships/image" Target="../media/image421.png"/><Relationship Id="rId23" Type="http://schemas.openxmlformats.org/officeDocument/2006/relationships/image" Target="../media/image429.png"/><Relationship Id="rId10" Type="http://schemas.openxmlformats.org/officeDocument/2006/relationships/image" Target="../media/image416.png"/><Relationship Id="rId19" Type="http://schemas.openxmlformats.org/officeDocument/2006/relationships/image" Target="../media/image425.png"/><Relationship Id="rId4" Type="http://schemas.openxmlformats.org/officeDocument/2006/relationships/image" Target="../media/image410.png"/><Relationship Id="rId9" Type="http://schemas.openxmlformats.org/officeDocument/2006/relationships/image" Target="../media/image415.png"/><Relationship Id="rId14" Type="http://schemas.openxmlformats.org/officeDocument/2006/relationships/image" Target="../media/image420.png"/><Relationship Id="rId22" Type="http://schemas.openxmlformats.org/officeDocument/2006/relationships/image" Target="../media/image428.png"/></Relationships>
</file>

<file path=ppt/slides/_rels/slide7.xml.rels><?xml version="1.0" encoding="UTF-8" standalone="yes"?>
<Relationships xmlns="http://schemas.openxmlformats.org/package/2006/relationships"><Relationship Id="rId8" Type="http://schemas.openxmlformats.org/officeDocument/2006/relationships/image" Target="../media/image435.png"/><Relationship Id="rId3" Type="http://schemas.openxmlformats.org/officeDocument/2006/relationships/image" Target="../media/image430.png"/><Relationship Id="rId7" Type="http://schemas.openxmlformats.org/officeDocument/2006/relationships/image" Target="../media/image434.png"/><Relationship Id="rId2" Type="http://schemas.openxmlformats.org/officeDocument/2006/relationships/image" Target="../media/image408.png"/><Relationship Id="rId1" Type="http://schemas.openxmlformats.org/officeDocument/2006/relationships/slideLayout" Target="../slideLayouts/slideLayout5.xml"/><Relationship Id="rId6" Type="http://schemas.openxmlformats.org/officeDocument/2006/relationships/image" Target="../media/image433.png"/><Relationship Id="rId5" Type="http://schemas.openxmlformats.org/officeDocument/2006/relationships/image" Target="../media/image432.png"/><Relationship Id="rId4" Type="http://schemas.openxmlformats.org/officeDocument/2006/relationships/image" Target="../media/image431.png"/><Relationship Id="rId9" Type="http://schemas.openxmlformats.org/officeDocument/2006/relationships/image" Target="../media/image436.png"/></Relationships>
</file>

<file path=ppt/slides/_rels/slide8.xml.rels><?xml version="1.0" encoding="UTF-8" standalone="yes"?>
<Relationships xmlns="http://schemas.openxmlformats.org/package/2006/relationships"><Relationship Id="rId8" Type="http://schemas.openxmlformats.org/officeDocument/2006/relationships/image" Target="../media/image442.png"/><Relationship Id="rId3" Type="http://schemas.openxmlformats.org/officeDocument/2006/relationships/image" Target="../media/image437.png"/><Relationship Id="rId7" Type="http://schemas.openxmlformats.org/officeDocument/2006/relationships/image" Target="../media/image441.png"/><Relationship Id="rId2" Type="http://schemas.openxmlformats.org/officeDocument/2006/relationships/image" Target="../media/image408.png"/><Relationship Id="rId1" Type="http://schemas.openxmlformats.org/officeDocument/2006/relationships/slideLayout" Target="../slideLayouts/slideLayout5.xml"/><Relationship Id="rId6" Type="http://schemas.openxmlformats.org/officeDocument/2006/relationships/image" Target="../media/image440.png"/><Relationship Id="rId5" Type="http://schemas.openxmlformats.org/officeDocument/2006/relationships/image" Target="../media/image439.png"/><Relationship Id="rId4" Type="http://schemas.openxmlformats.org/officeDocument/2006/relationships/image" Target="../media/image438.png"/></Relationships>
</file>

<file path=ppt/slides/_rels/slide9.xml.rels><?xml version="1.0" encoding="UTF-8" standalone="yes"?>
<Relationships xmlns="http://schemas.openxmlformats.org/package/2006/relationships"><Relationship Id="rId8" Type="http://schemas.openxmlformats.org/officeDocument/2006/relationships/image" Target="../media/image445.png"/><Relationship Id="rId3" Type="http://schemas.openxmlformats.org/officeDocument/2006/relationships/image" Target="../media/image437.png"/><Relationship Id="rId7" Type="http://schemas.openxmlformats.org/officeDocument/2006/relationships/image" Target="../media/image444.png"/><Relationship Id="rId2" Type="http://schemas.openxmlformats.org/officeDocument/2006/relationships/image" Target="../media/image443.png"/><Relationship Id="rId1" Type="http://schemas.openxmlformats.org/officeDocument/2006/relationships/slideLayout" Target="../slideLayouts/slideLayout5.xml"/><Relationship Id="rId6" Type="http://schemas.openxmlformats.org/officeDocument/2006/relationships/image" Target="../media/image440.png"/><Relationship Id="rId5" Type="http://schemas.openxmlformats.org/officeDocument/2006/relationships/image" Target="../media/image439.png"/><Relationship Id="rId4" Type="http://schemas.openxmlformats.org/officeDocument/2006/relationships/image" Target="../media/image438.png"/></Relationships>
</file>

<file path=ppt/slides/_rels/slide10.xml.rels><?xml version="1.0" encoding="UTF-8" standalone="yes"?>
<Relationships xmlns="http://schemas.openxmlformats.org/package/2006/relationships"><Relationship Id="rId8" Type="http://schemas.openxmlformats.org/officeDocument/2006/relationships/image" Target="../media/image452.png"/><Relationship Id="rId13" Type="http://schemas.openxmlformats.org/officeDocument/2006/relationships/image" Target="../media/image457.png"/><Relationship Id="rId18" Type="http://schemas.openxmlformats.org/officeDocument/2006/relationships/image" Target="../media/image462.png"/><Relationship Id="rId3" Type="http://schemas.openxmlformats.org/officeDocument/2006/relationships/image" Target="../media/image447.png"/><Relationship Id="rId7" Type="http://schemas.openxmlformats.org/officeDocument/2006/relationships/image" Target="../media/image451.png"/><Relationship Id="rId12" Type="http://schemas.openxmlformats.org/officeDocument/2006/relationships/image" Target="../media/image456.png"/><Relationship Id="rId17" Type="http://schemas.openxmlformats.org/officeDocument/2006/relationships/image" Target="../media/image461.png"/><Relationship Id="rId2" Type="http://schemas.openxmlformats.org/officeDocument/2006/relationships/image" Target="../media/image446.png"/><Relationship Id="rId16" Type="http://schemas.openxmlformats.org/officeDocument/2006/relationships/image" Target="../media/image460.png"/><Relationship Id="rId1" Type="http://schemas.openxmlformats.org/officeDocument/2006/relationships/slideLayout" Target="../slideLayouts/slideLayout2.xml"/><Relationship Id="rId6" Type="http://schemas.openxmlformats.org/officeDocument/2006/relationships/image" Target="../media/image450.png"/><Relationship Id="rId11" Type="http://schemas.openxmlformats.org/officeDocument/2006/relationships/image" Target="../media/image455.png"/><Relationship Id="rId5" Type="http://schemas.openxmlformats.org/officeDocument/2006/relationships/image" Target="../media/image449.png"/><Relationship Id="rId15" Type="http://schemas.openxmlformats.org/officeDocument/2006/relationships/image" Target="../media/image459.png"/><Relationship Id="rId10" Type="http://schemas.openxmlformats.org/officeDocument/2006/relationships/image" Target="../media/image454.png"/><Relationship Id="rId4" Type="http://schemas.openxmlformats.org/officeDocument/2006/relationships/image" Target="../media/image448.png"/><Relationship Id="rId9" Type="http://schemas.openxmlformats.org/officeDocument/2006/relationships/image" Target="../media/image453.png"/><Relationship Id="rId14" Type="http://schemas.openxmlformats.org/officeDocument/2006/relationships/image" Target="../media/image458.png"/></Relationships>
</file>

<file path=ppt/slides/_rels/slide11.xml.rels><?xml version="1.0" encoding="UTF-8" standalone="yes"?>
<Relationships xmlns="http://schemas.openxmlformats.org/package/2006/relationships"><Relationship Id="rId8" Type="http://schemas.openxmlformats.org/officeDocument/2006/relationships/image" Target="../media/image468.png"/><Relationship Id="rId3" Type="http://schemas.openxmlformats.org/officeDocument/2006/relationships/image" Target="../media/image463.png"/><Relationship Id="rId7" Type="http://schemas.openxmlformats.org/officeDocument/2006/relationships/image" Target="../media/image467.png"/><Relationship Id="rId2" Type="http://schemas.openxmlformats.org/officeDocument/2006/relationships/image" Target="../media/image408.png"/><Relationship Id="rId1" Type="http://schemas.openxmlformats.org/officeDocument/2006/relationships/slideLayout" Target="../slideLayouts/slideLayout2.xml"/><Relationship Id="rId6" Type="http://schemas.openxmlformats.org/officeDocument/2006/relationships/image" Target="../media/image466.png"/><Relationship Id="rId5" Type="http://schemas.openxmlformats.org/officeDocument/2006/relationships/image" Target="../media/image465.png"/><Relationship Id="rId10" Type="http://schemas.openxmlformats.org/officeDocument/2006/relationships/image" Target="../media/image470.png"/><Relationship Id="rId4" Type="http://schemas.openxmlformats.org/officeDocument/2006/relationships/image" Target="../media/image464.png"/><Relationship Id="rId9" Type="http://schemas.openxmlformats.org/officeDocument/2006/relationships/image" Target="../media/image469.png"/></Relationships>
</file>

<file path=ppt/slides/_rels/slide12.xml.rels><?xml version="1.0" encoding="UTF-8" standalone="yes"?>
<Relationships xmlns="http://schemas.openxmlformats.org/package/2006/relationships"><Relationship Id="rId8" Type="http://schemas.openxmlformats.org/officeDocument/2006/relationships/image" Target="../media/image476.png"/><Relationship Id="rId13" Type="http://schemas.openxmlformats.org/officeDocument/2006/relationships/image" Target="../media/image481.png"/><Relationship Id="rId18" Type="http://schemas.openxmlformats.org/officeDocument/2006/relationships/image" Target="../media/image486.png"/><Relationship Id="rId3" Type="http://schemas.openxmlformats.org/officeDocument/2006/relationships/image" Target="../media/image471.png"/><Relationship Id="rId7" Type="http://schemas.openxmlformats.org/officeDocument/2006/relationships/image" Target="../media/image475.png"/><Relationship Id="rId12" Type="http://schemas.openxmlformats.org/officeDocument/2006/relationships/image" Target="../media/image480.png"/><Relationship Id="rId17" Type="http://schemas.openxmlformats.org/officeDocument/2006/relationships/image" Target="../media/image485.png"/><Relationship Id="rId2" Type="http://schemas.openxmlformats.org/officeDocument/2006/relationships/image" Target="../media/image443.png"/><Relationship Id="rId16" Type="http://schemas.openxmlformats.org/officeDocument/2006/relationships/image" Target="../media/image484.png"/><Relationship Id="rId1" Type="http://schemas.openxmlformats.org/officeDocument/2006/relationships/slideLayout" Target="../slideLayouts/slideLayout5.xml"/><Relationship Id="rId6" Type="http://schemas.openxmlformats.org/officeDocument/2006/relationships/image" Target="../media/image474.png"/><Relationship Id="rId11" Type="http://schemas.openxmlformats.org/officeDocument/2006/relationships/image" Target="../media/image479.png"/><Relationship Id="rId5" Type="http://schemas.openxmlformats.org/officeDocument/2006/relationships/image" Target="../media/image473.png"/><Relationship Id="rId15" Type="http://schemas.openxmlformats.org/officeDocument/2006/relationships/image" Target="../media/image483.png"/><Relationship Id="rId10" Type="http://schemas.openxmlformats.org/officeDocument/2006/relationships/image" Target="../media/image478.png"/><Relationship Id="rId19" Type="http://schemas.openxmlformats.org/officeDocument/2006/relationships/image" Target="../media/image487.png"/><Relationship Id="rId4" Type="http://schemas.openxmlformats.org/officeDocument/2006/relationships/image" Target="../media/image472.png"/><Relationship Id="rId9" Type="http://schemas.openxmlformats.org/officeDocument/2006/relationships/image" Target="../media/image477.png"/><Relationship Id="rId14" Type="http://schemas.openxmlformats.org/officeDocument/2006/relationships/image" Target="../media/image482.png"/></Relationships>
</file>

<file path=ppt/slides/_rels/slide13.xml.rels><?xml version="1.0" encoding="UTF-8" standalone="yes"?>
<Relationships xmlns="http://schemas.openxmlformats.org/package/2006/relationships"><Relationship Id="rId8" Type="http://schemas.openxmlformats.org/officeDocument/2006/relationships/image" Target="../media/image493.png"/><Relationship Id="rId3" Type="http://schemas.openxmlformats.org/officeDocument/2006/relationships/image" Target="../media/image488.png"/><Relationship Id="rId7" Type="http://schemas.openxmlformats.org/officeDocument/2006/relationships/image" Target="../media/image492.png"/><Relationship Id="rId12" Type="http://schemas.openxmlformats.org/officeDocument/2006/relationships/image" Target="../media/image497.png"/><Relationship Id="rId2" Type="http://schemas.openxmlformats.org/officeDocument/2006/relationships/image" Target="../media/image351.png"/><Relationship Id="rId1" Type="http://schemas.openxmlformats.org/officeDocument/2006/relationships/slideLayout" Target="../slideLayouts/slideLayout5.xml"/><Relationship Id="rId6" Type="http://schemas.openxmlformats.org/officeDocument/2006/relationships/image" Target="../media/image491.png"/><Relationship Id="rId11" Type="http://schemas.openxmlformats.org/officeDocument/2006/relationships/image" Target="../media/image496.png"/><Relationship Id="rId5" Type="http://schemas.openxmlformats.org/officeDocument/2006/relationships/image" Target="../media/image490.png"/><Relationship Id="rId10" Type="http://schemas.openxmlformats.org/officeDocument/2006/relationships/image" Target="../media/image495.png"/><Relationship Id="rId4" Type="http://schemas.openxmlformats.org/officeDocument/2006/relationships/image" Target="../media/image489.png"/><Relationship Id="rId9" Type="http://schemas.openxmlformats.org/officeDocument/2006/relationships/image" Target="../media/image494.png"/></Relationships>
</file>

<file path=ppt/slides/_rels/slide14.xml.rels><?xml version="1.0" encoding="UTF-8" standalone="yes"?>
<Relationships xmlns="http://schemas.openxmlformats.org/package/2006/relationships"><Relationship Id="rId8" Type="http://schemas.openxmlformats.org/officeDocument/2006/relationships/image" Target="../media/image502.png"/><Relationship Id="rId3" Type="http://schemas.openxmlformats.org/officeDocument/2006/relationships/image" Target="../media/image488.png"/><Relationship Id="rId7" Type="http://schemas.openxmlformats.org/officeDocument/2006/relationships/image" Target="../media/image501.png"/><Relationship Id="rId2" Type="http://schemas.openxmlformats.org/officeDocument/2006/relationships/image" Target="../media/image351.png"/><Relationship Id="rId1" Type="http://schemas.openxmlformats.org/officeDocument/2006/relationships/slideLayout" Target="../slideLayouts/slideLayout2.xml"/><Relationship Id="rId6" Type="http://schemas.openxmlformats.org/officeDocument/2006/relationships/image" Target="../media/image500.png"/><Relationship Id="rId11" Type="http://schemas.openxmlformats.org/officeDocument/2006/relationships/image" Target="../media/image505.png"/><Relationship Id="rId5" Type="http://schemas.openxmlformats.org/officeDocument/2006/relationships/image" Target="../media/image499.png"/><Relationship Id="rId10" Type="http://schemas.openxmlformats.org/officeDocument/2006/relationships/image" Target="../media/image504.png"/><Relationship Id="rId4" Type="http://schemas.openxmlformats.org/officeDocument/2006/relationships/image" Target="../media/image498.png"/><Relationship Id="rId9" Type="http://schemas.openxmlformats.org/officeDocument/2006/relationships/image" Target="../media/image503.png"/></Relationships>
</file>

<file path=ppt/slides/_rels/slide15.xml.rels><?xml version="1.0" encoding="UTF-8" standalone="yes"?>
<Relationships xmlns="http://schemas.openxmlformats.org/package/2006/relationships"><Relationship Id="rId8" Type="http://schemas.openxmlformats.org/officeDocument/2006/relationships/image" Target="../media/image510.png"/><Relationship Id="rId3" Type="http://schemas.openxmlformats.org/officeDocument/2006/relationships/image" Target="../media/image352.png"/><Relationship Id="rId7" Type="http://schemas.openxmlformats.org/officeDocument/2006/relationships/image" Target="../media/image509.png"/><Relationship Id="rId2" Type="http://schemas.openxmlformats.org/officeDocument/2006/relationships/image" Target="../media/image351.png"/><Relationship Id="rId1" Type="http://schemas.openxmlformats.org/officeDocument/2006/relationships/slideLayout" Target="../slideLayouts/slideLayout5.xml"/><Relationship Id="rId6" Type="http://schemas.openxmlformats.org/officeDocument/2006/relationships/image" Target="../media/image508.png"/><Relationship Id="rId11" Type="http://schemas.openxmlformats.org/officeDocument/2006/relationships/image" Target="../media/image513.png"/><Relationship Id="rId5" Type="http://schemas.openxmlformats.org/officeDocument/2006/relationships/image" Target="../media/image507.png"/><Relationship Id="rId10" Type="http://schemas.openxmlformats.org/officeDocument/2006/relationships/image" Target="../media/image512.png"/><Relationship Id="rId4" Type="http://schemas.openxmlformats.org/officeDocument/2006/relationships/image" Target="../media/image506.png"/><Relationship Id="rId9" Type="http://schemas.openxmlformats.org/officeDocument/2006/relationships/image" Target="../media/image511.png"/></Relationships>
</file>

<file path=ppt/slides/_rels/slide16.xml.rels><?xml version="1.0" encoding="UTF-8" standalone="yes"?>
<Relationships xmlns="http://schemas.openxmlformats.org/package/2006/relationships"><Relationship Id="rId3" Type="http://schemas.openxmlformats.org/officeDocument/2006/relationships/image" Target="../media/image514.pn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image" Target="../media/image515.png"/></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image" Target="../media/image521.png"/><Relationship Id="rId3" Type="http://schemas.openxmlformats.org/officeDocument/2006/relationships/image" Target="../media/image516.png"/><Relationship Id="rId7" Type="http://schemas.openxmlformats.org/officeDocument/2006/relationships/image" Target="../media/image520.pn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image" Target="../media/image519.png"/><Relationship Id="rId5" Type="http://schemas.openxmlformats.org/officeDocument/2006/relationships/image" Target="../media/image518.png"/><Relationship Id="rId4" Type="http://schemas.openxmlformats.org/officeDocument/2006/relationships/image" Target="../media/image517.png"/></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522.png"/><Relationship Id="rId2" Type="http://schemas.openxmlformats.org/officeDocument/2006/relationships/image" Target="../media/image408.png"/><Relationship Id="rId1" Type="http://schemas.openxmlformats.org/officeDocument/2006/relationships/slideLayout" Target="../slideLayouts/slideLayout5.xml"/><Relationship Id="rId6" Type="http://schemas.openxmlformats.org/officeDocument/2006/relationships/image" Target="../media/image525.png"/><Relationship Id="rId5" Type="http://schemas.openxmlformats.org/officeDocument/2006/relationships/image" Target="../media/image524.png"/><Relationship Id="rId4" Type="http://schemas.openxmlformats.org/officeDocument/2006/relationships/image" Target="../media/image523.png"/></Relationships>
</file>

<file path=ppt/slides/_rels/slide37.xml.rels><?xml version="1.0" encoding="UTF-8" standalone="yes"?>
<Relationships xmlns="http://schemas.openxmlformats.org/package/2006/relationships"><Relationship Id="rId2" Type="http://schemas.openxmlformats.org/officeDocument/2006/relationships/image" Target="../media/image526.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90171"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C1BCBC"/>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5C5C5"/>
              </a:solidFill>
            </a:ln>
          </p:spPr>
          <p:txBody>
            <a:bodyPr wrap="square" lIns="0" tIns="0" rIns="0" bIns="0" rtlCol="0"/>
            <a:lstStyle/>
            <a:p>
              <a:endParaRPr/>
            </a:p>
          </p:txBody>
        </p:sp>
        <p:pic>
          <p:nvPicPr>
            <p:cNvPr id="6" name="object 6"/>
            <p:cNvPicPr/>
            <p:nvPr/>
          </p:nvPicPr>
          <p:blipFill>
            <a:blip r:embed="rId3" cstate="print"/>
            <a:stretch>
              <a:fillRect/>
            </a:stretch>
          </p:blipFill>
          <p:spPr>
            <a:xfrm>
              <a:off x="7853171" y="4957571"/>
              <a:ext cx="1290827" cy="1888236"/>
            </a:xfrm>
            <a:prstGeom prst="rect">
              <a:avLst/>
            </a:prstGeom>
          </p:spPr>
        </p:pic>
      </p:grpSp>
      <p:sp>
        <p:nvSpPr>
          <p:cNvPr id="7" name="object 7" descr="$PPTXTitle"/>
          <p:cNvSpPr txBox="1">
            <a:spLocks noGrp="1"/>
          </p:cNvSpPr>
          <p:nvPr>
            <p:ph type="title"/>
          </p:nvPr>
        </p:nvSpPr>
        <p:spPr>
          <a:xfrm>
            <a:off x="460503" y="563796"/>
            <a:ext cx="7720811" cy="3152145"/>
          </a:xfrm>
          <a:prstGeom prst="rect">
            <a:avLst/>
          </a:prstGeom>
        </p:spPr>
        <p:txBody>
          <a:bodyPr vert="horz" wrap="square" lIns="0" tIns="12700" rIns="0" bIns="0" rtlCol="0">
            <a:spAutoFit/>
          </a:bodyPr>
          <a:lstStyle/>
          <a:p>
            <a:pPr marL="527685" marR="5080" indent="-515620">
              <a:lnSpc>
                <a:spcPct val="100000"/>
              </a:lnSpc>
              <a:spcBef>
                <a:spcPts val="100"/>
              </a:spcBef>
            </a:pPr>
            <a:br>
              <a:rPr lang="en-GB" sz="5400" b="1" dirty="0">
                <a:solidFill>
                  <a:schemeClr val="accent1"/>
                </a:solidFill>
                <a:latin typeface="Trebuchet MS"/>
                <a:cs typeface="Trebuchet MS"/>
              </a:rPr>
            </a:br>
            <a:br>
              <a:rPr lang="en-US" sz="5400" b="1" dirty="0">
                <a:solidFill>
                  <a:schemeClr val="accent1"/>
                </a:solidFill>
                <a:latin typeface="Trebuchet MS"/>
                <a:cs typeface="Trebuchet MS"/>
              </a:rPr>
            </a:br>
            <a:r>
              <a:rPr sz="4800" b="1" dirty="0">
                <a:solidFill>
                  <a:schemeClr val="accent1"/>
                </a:solidFill>
                <a:latin typeface="Trebuchet MS"/>
                <a:cs typeface="Trebuchet MS"/>
              </a:rPr>
              <a:t>RUANG</a:t>
            </a:r>
            <a:r>
              <a:rPr sz="4800" b="1" spc="-240" dirty="0">
                <a:solidFill>
                  <a:schemeClr val="accent1"/>
                </a:solidFill>
                <a:latin typeface="Trebuchet MS"/>
                <a:cs typeface="Trebuchet MS"/>
              </a:rPr>
              <a:t> </a:t>
            </a:r>
            <a:r>
              <a:rPr sz="4800" b="1" dirty="0">
                <a:solidFill>
                  <a:schemeClr val="accent1"/>
                </a:solidFill>
                <a:latin typeface="Trebuchet MS"/>
                <a:cs typeface="Trebuchet MS"/>
              </a:rPr>
              <a:t>LINGKUP</a:t>
            </a:r>
            <a:r>
              <a:rPr sz="4800" b="1" spc="-330" dirty="0">
                <a:solidFill>
                  <a:schemeClr val="accent1"/>
                </a:solidFill>
                <a:latin typeface="Trebuchet MS"/>
                <a:cs typeface="Trebuchet MS"/>
              </a:rPr>
              <a:t> </a:t>
            </a:r>
            <a:r>
              <a:rPr sz="4800" b="1" spc="-10" dirty="0">
                <a:solidFill>
                  <a:schemeClr val="accent1"/>
                </a:solidFill>
                <a:latin typeface="Trebuchet MS"/>
                <a:cs typeface="Trebuchet MS"/>
              </a:rPr>
              <a:t>ETIKA, </a:t>
            </a:r>
            <a:r>
              <a:rPr sz="4800" b="1" dirty="0">
                <a:solidFill>
                  <a:schemeClr val="accent1"/>
                </a:solidFill>
                <a:latin typeface="Trebuchet MS"/>
                <a:cs typeface="Trebuchet MS"/>
              </a:rPr>
              <a:t>DAN</a:t>
            </a:r>
            <a:r>
              <a:rPr sz="4800" b="1" spc="-100" dirty="0">
                <a:solidFill>
                  <a:schemeClr val="accent1"/>
                </a:solidFill>
                <a:latin typeface="Trebuchet MS"/>
                <a:cs typeface="Trebuchet MS"/>
              </a:rPr>
              <a:t> </a:t>
            </a:r>
            <a:r>
              <a:rPr sz="4800" b="1" dirty="0">
                <a:solidFill>
                  <a:schemeClr val="accent1"/>
                </a:solidFill>
                <a:latin typeface="Trebuchet MS"/>
                <a:cs typeface="Trebuchet MS"/>
              </a:rPr>
              <a:t>ETIKA</a:t>
            </a:r>
            <a:r>
              <a:rPr sz="4800" b="1" spc="-345" dirty="0">
                <a:solidFill>
                  <a:schemeClr val="accent1"/>
                </a:solidFill>
                <a:latin typeface="Trebuchet MS"/>
                <a:cs typeface="Trebuchet MS"/>
              </a:rPr>
              <a:t> </a:t>
            </a:r>
            <a:r>
              <a:rPr sz="4800" b="1" spc="-10" dirty="0">
                <a:solidFill>
                  <a:schemeClr val="accent1"/>
                </a:solidFill>
                <a:latin typeface="Trebuchet MS"/>
                <a:cs typeface="Trebuchet MS"/>
              </a:rPr>
              <a:t>BISNIS</a:t>
            </a:r>
            <a:endParaRPr sz="4800" dirty="0">
              <a:solidFill>
                <a:schemeClr val="accent1"/>
              </a:solidFill>
              <a:latin typeface="Trebuchet MS"/>
              <a:cs typeface="Trebuchet MS"/>
            </a:endParaRPr>
          </a:p>
        </p:txBody>
      </p:sp>
      <p:sp>
        <p:nvSpPr>
          <p:cNvPr id="8" name="object 8"/>
          <p:cNvSpPr txBox="1"/>
          <p:nvPr/>
        </p:nvSpPr>
        <p:spPr>
          <a:xfrm>
            <a:off x="8541004" y="5834521"/>
            <a:ext cx="273050" cy="208279"/>
          </a:xfrm>
          <a:prstGeom prst="rect">
            <a:avLst/>
          </a:prstGeom>
        </p:spPr>
        <p:txBody>
          <a:bodyPr vert="horz" wrap="square" lIns="0" tIns="0" rIns="0" bIns="0" rtlCol="0">
            <a:spAutoFit/>
          </a:bodyPr>
          <a:lstStyle/>
          <a:p>
            <a:pPr marL="63500">
              <a:lnSpc>
                <a:spcPts val="1515"/>
              </a:lnSpc>
            </a:pPr>
            <a:fld id="{81D60167-4931-47E6-BA6A-407CBD079E47}" type="slidenum">
              <a:rPr sz="1300" spc="-50" dirty="0">
                <a:solidFill>
                  <a:srgbClr val="FFFFFF"/>
                </a:solidFill>
                <a:latin typeface="Times New Roman"/>
                <a:cs typeface="Times New Roman"/>
              </a:rPr>
              <a:t>1</a:t>
            </a:fld>
            <a:endParaRPr sz="1300">
              <a:latin typeface="Times New Roman"/>
              <a:cs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311728"/>
            <a:ext cx="9147175" cy="6234545"/>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C1BCBC"/>
              </a:solidFill>
            </a:ln>
          </p:spPr>
          <p:txBody>
            <a:bodyPr wrap="square" lIns="0" tIns="0" rIns="0" bIns="0" rtlCol="0"/>
            <a:lstStyle/>
            <a:p>
              <a:endParaRPr>
                <a:solidFill>
                  <a:schemeClr val="bg1"/>
                </a:solidFill>
                <a:highlight>
                  <a:srgbClr val="FFFF00"/>
                </a:highlight>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5C5C5"/>
              </a:solidFill>
            </a:ln>
          </p:spPr>
          <p:txBody>
            <a:bodyPr wrap="square" lIns="0" tIns="0" rIns="0" bIns="0" rtlCol="0"/>
            <a:lstStyle/>
            <a:p>
              <a:endParaRPr>
                <a:solidFill>
                  <a:schemeClr val="bg1"/>
                </a:solidFill>
                <a:highlight>
                  <a:srgbClr val="FFFF00"/>
                </a:highlight>
              </a:endParaRPr>
            </a:p>
          </p:txBody>
        </p:sp>
        <p:pic>
          <p:nvPicPr>
            <p:cNvPr id="6" name="object 6"/>
            <p:cNvPicPr/>
            <p:nvPr/>
          </p:nvPicPr>
          <p:blipFill>
            <a:blip r:embed="rId3" cstate="print"/>
            <a:stretch>
              <a:fillRect/>
            </a:stretch>
          </p:blipFill>
          <p:spPr>
            <a:xfrm>
              <a:off x="7853171" y="4957571"/>
              <a:ext cx="1290827" cy="1888236"/>
            </a:xfrm>
            <a:prstGeom prst="rect">
              <a:avLst/>
            </a:prstGeom>
          </p:spPr>
        </p:pic>
        <p:pic>
          <p:nvPicPr>
            <p:cNvPr id="7" name="object 7"/>
            <p:cNvPicPr/>
            <p:nvPr/>
          </p:nvPicPr>
          <p:blipFill>
            <a:blip r:embed="rId4" cstate="print"/>
            <a:stretch>
              <a:fillRect/>
            </a:stretch>
          </p:blipFill>
          <p:spPr>
            <a:xfrm>
              <a:off x="2732531" y="161544"/>
              <a:ext cx="2965704" cy="739139"/>
            </a:xfrm>
            <a:prstGeom prst="rect">
              <a:avLst/>
            </a:prstGeom>
          </p:spPr>
        </p:pic>
        <p:pic>
          <p:nvPicPr>
            <p:cNvPr id="8" name="object 8"/>
            <p:cNvPicPr/>
            <p:nvPr/>
          </p:nvPicPr>
          <p:blipFill>
            <a:blip r:embed="rId5" cstate="print"/>
            <a:stretch>
              <a:fillRect/>
            </a:stretch>
          </p:blipFill>
          <p:spPr>
            <a:xfrm>
              <a:off x="5219699" y="161544"/>
              <a:ext cx="1696211" cy="739139"/>
            </a:xfrm>
            <a:prstGeom prst="rect">
              <a:avLst/>
            </a:prstGeom>
          </p:spPr>
        </p:pic>
        <p:pic>
          <p:nvPicPr>
            <p:cNvPr id="9" name="object 9"/>
            <p:cNvPicPr/>
            <p:nvPr/>
          </p:nvPicPr>
          <p:blipFill>
            <a:blip r:embed="rId6" cstate="print"/>
            <a:stretch>
              <a:fillRect/>
            </a:stretch>
          </p:blipFill>
          <p:spPr>
            <a:xfrm>
              <a:off x="3046476" y="420623"/>
              <a:ext cx="2304288" cy="429767"/>
            </a:xfrm>
            <a:prstGeom prst="rect">
              <a:avLst/>
            </a:prstGeom>
          </p:spPr>
        </p:pic>
        <p:pic>
          <p:nvPicPr>
            <p:cNvPr id="10" name="object 10"/>
            <p:cNvPicPr/>
            <p:nvPr/>
          </p:nvPicPr>
          <p:blipFill>
            <a:blip r:embed="rId7" cstate="print"/>
            <a:stretch>
              <a:fillRect/>
            </a:stretch>
          </p:blipFill>
          <p:spPr>
            <a:xfrm>
              <a:off x="6357873" y="508380"/>
              <a:ext cx="222630" cy="247396"/>
            </a:xfrm>
            <a:prstGeom prst="rect">
              <a:avLst/>
            </a:prstGeom>
          </p:spPr>
        </p:pic>
        <p:sp>
          <p:nvSpPr>
            <p:cNvPr id="11" name="object 11"/>
            <p:cNvSpPr/>
            <p:nvPr/>
          </p:nvSpPr>
          <p:spPr>
            <a:xfrm>
              <a:off x="5993384" y="513689"/>
              <a:ext cx="62865" cy="236854"/>
            </a:xfrm>
            <a:custGeom>
              <a:avLst/>
              <a:gdLst/>
              <a:ahLst/>
              <a:cxnLst/>
              <a:rect l="l" t="t" r="r" b="b"/>
              <a:pathLst>
                <a:path w="62864" h="236854">
                  <a:moveTo>
                    <a:pt x="62737" y="0"/>
                  </a:moveTo>
                  <a:lnTo>
                    <a:pt x="0" y="0"/>
                  </a:lnTo>
                  <a:lnTo>
                    <a:pt x="0" y="236626"/>
                  </a:lnTo>
                  <a:lnTo>
                    <a:pt x="62737" y="236626"/>
                  </a:lnTo>
                  <a:lnTo>
                    <a:pt x="62737" y="0"/>
                  </a:lnTo>
                  <a:close/>
                </a:path>
              </a:pathLst>
            </a:custGeom>
            <a:solidFill>
              <a:srgbClr val="C00000"/>
            </a:solidFill>
          </p:spPr>
          <p:txBody>
            <a:bodyPr wrap="square" lIns="0" tIns="0" rIns="0" bIns="0" rtlCol="0"/>
            <a:lstStyle/>
            <a:p>
              <a:endParaRPr>
                <a:solidFill>
                  <a:schemeClr val="bg1"/>
                </a:solidFill>
                <a:highlight>
                  <a:srgbClr val="FFFF00"/>
                </a:highlight>
              </a:endParaRPr>
            </a:p>
          </p:txBody>
        </p:sp>
        <p:pic>
          <p:nvPicPr>
            <p:cNvPr id="12" name="object 12"/>
            <p:cNvPicPr/>
            <p:nvPr/>
          </p:nvPicPr>
          <p:blipFill>
            <a:blip r:embed="rId8" cstate="print"/>
            <a:stretch>
              <a:fillRect/>
            </a:stretch>
          </p:blipFill>
          <p:spPr>
            <a:xfrm>
              <a:off x="5815076" y="430148"/>
              <a:ext cx="139826" cy="325627"/>
            </a:xfrm>
            <a:prstGeom prst="rect">
              <a:avLst/>
            </a:prstGeom>
          </p:spPr>
        </p:pic>
        <p:sp>
          <p:nvSpPr>
            <p:cNvPr id="13" name="object 13"/>
            <p:cNvSpPr/>
            <p:nvPr/>
          </p:nvSpPr>
          <p:spPr>
            <a:xfrm>
              <a:off x="5536692" y="423646"/>
              <a:ext cx="800735" cy="327025"/>
            </a:xfrm>
            <a:custGeom>
              <a:avLst/>
              <a:gdLst/>
              <a:ahLst/>
              <a:cxnLst/>
              <a:rect l="l" t="t" r="r" b="b"/>
              <a:pathLst>
                <a:path w="800735" h="327025">
                  <a:moveTo>
                    <a:pt x="248920" y="272313"/>
                  </a:moveTo>
                  <a:lnTo>
                    <a:pt x="66040" y="272313"/>
                  </a:lnTo>
                  <a:lnTo>
                    <a:pt x="66040" y="183413"/>
                  </a:lnTo>
                  <a:lnTo>
                    <a:pt x="230378" y="183413"/>
                  </a:lnTo>
                  <a:lnTo>
                    <a:pt x="230378" y="127533"/>
                  </a:lnTo>
                  <a:lnTo>
                    <a:pt x="66040" y="127533"/>
                  </a:lnTo>
                  <a:lnTo>
                    <a:pt x="66040" y="55143"/>
                  </a:lnTo>
                  <a:lnTo>
                    <a:pt x="242570" y="55143"/>
                  </a:lnTo>
                  <a:lnTo>
                    <a:pt x="242570" y="533"/>
                  </a:lnTo>
                  <a:lnTo>
                    <a:pt x="0" y="533"/>
                  </a:lnTo>
                  <a:lnTo>
                    <a:pt x="0" y="55143"/>
                  </a:lnTo>
                  <a:lnTo>
                    <a:pt x="0" y="127533"/>
                  </a:lnTo>
                  <a:lnTo>
                    <a:pt x="0" y="183413"/>
                  </a:lnTo>
                  <a:lnTo>
                    <a:pt x="0" y="272313"/>
                  </a:lnTo>
                  <a:lnTo>
                    <a:pt x="0" y="326923"/>
                  </a:lnTo>
                  <a:lnTo>
                    <a:pt x="248920" y="326923"/>
                  </a:lnTo>
                  <a:lnTo>
                    <a:pt x="248920" y="272313"/>
                  </a:lnTo>
                  <a:close/>
                </a:path>
                <a:path w="800735" h="327025">
                  <a:moveTo>
                    <a:pt x="519430" y="0"/>
                  </a:moveTo>
                  <a:lnTo>
                    <a:pt x="456692" y="0"/>
                  </a:lnTo>
                  <a:lnTo>
                    <a:pt x="456692" y="57937"/>
                  </a:lnTo>
                  <a:lnTo>
                    <a:pt x="519430" y="57937"/>
                  </a:lnTo>
                  <a:lnTo>
                    <a:pt x="519430" y="0"/>
                  </a:lnTo>
                  <a:close/>
                </a:path>
                <a:path w="800735" h="327025">
                  <a:moveTo>
                    <a:pt x="800227" y="326669"/>
                  </a:moveTo>
                  <a:lnTo>
                    <a:pt x="738759" y="220370"/>
                  </a:lnTo>
                  <a:lnTo>
                    <a:pt x="713359" y="176555"/>
                  </a:lnTo>
                  <a:lnTo>
                    <a:pt x="716280" y="173380"/>
                  </a:lnTo>
                  <a:lnTo>
                    <a:pt x="794385" y="90068"/>
                  </a:lnTo>
                  <a:lnTo>
                    <a:pt x="717169" y="90068"/>
                  </a:lnTo>
                  <a:lnTo>
                    <a:pt x="643763" y="173380"/>
                  </a:lnTo>
                  <a:lnTo>
                    <a:pt x="643763" y="25"/>
                  </a:lnTo>
                  <a:lnTo>
                    <a:pt x="581025" y="25"/>
                  </a:lnTo>
                  <a:lnTo>
                    <a:pt x="581025" y="326669"/>
                  </a:lnTo>
                  <a:lnTo>
                    <a:pt x="643763" y="326669"/>
                  </a:lnTo>
                  <a:lnTo>
                    <a:pt x="643763" y="250977"/>
                  </a:lnTo>
                  <a:lnTo>
                    <a:pt x="672973" y="220370"/>
                  </a:lnTo>
                  <a:lnTo>
                    <a:pt x="732536" y="326669"/>
                  </a:lnTo>
                  <a:lnTo>
                    <a:pt x="800227" y="326669"/>
                  </a:lnTo>
                  <a:close/>
                </a:path>
              </a:pathLst>
            </a:custGeom>
            <a:solidFill>
              <a:srgbClr val="C00000"/>
            </a:solidFill>
          </p:spPr>
          <p:txBody>
            <a:bodyPr wrap="square" lIns="0" tIns="0" rIns="0" bIns="0" rtlCol="0"/>
            <a:lstStyle/>
            <a:p>
              <a:endParaRPr>
                <a:solidFill>
                  <a:schemeClr val="bg1"/>
                </a:solidFill>
                <a:highlight>
                  <a:srgbClr val="FFFF00"/>
                </a:highlight>
              </a:endParaRPr>
            </a:p>
          </p:txBody>
        </p:sp>
        <p:sp>
          <p:nvSpPr>
            <p:cNvPr id="14" name="object 14"/>
            <p:cNvSpPr/>
            <p:nvPr/>
          </p:nvSpPr>
          <p:spPr>
            <a:xfrm>
              <a:off x="5536691" y="423635"/>
              <a:ext cx="1043940" cy="332740"/>
            </a:xfrm>
            <a:custGeom>
              <a:avLst/>
              <a:gdLst/>
              <a:ahLst/>
              <a:cxnLst/>
              <a:rect l="l" t="t" r="r" b="b"/>
              <a:pathLst>
                <a:path w="1043940" h="332740">
                  <a:moveTo>
                    <a:pt x="968502" y="213015"/>
                  </a:moveTo>
                  <a:lnTo>
                    <a:pt x="961644" y="215174"/>
                  </a:lnTo>
                  <a:lnTo>
                    <a:pt x="953008" y="217460"/>
                  </a:lnTo>
                  <a:lnTo>
                    <a:pt x="942594" y="220000"/>
                  </a:lnTo>
                  <a:lnTo>
                    <a:pt x="930402" y="222667"/>
                  </a:lnTo>
                  <a:lnTo>
                    <a:pt x="918463" y="225461"/>
                  </a:lnTo>
                  <a:lnTo>
                    <a:pt x="883920" y="246670"/>
                  </a:lnTo>
                  <a:lnTo>
                    <a:pt x="883920" y="255687"/>
                  </a:lnTo>
                  <a:lnTo>
                    <a:pt x="883920" y="264450"/>
                  </a:lnTo>
                  <a:lnTo>
                    <a:pt x="918718" y="288072"/>
                  </a:lnTo>
                  <a:lnTo>
                    <a:pt x="927100" y="287310"/>
                  </a:lnTo>
                  <a:lnTo>
                    <a:pt x="960501" y="267371"/>
                  </a:lnTo>
                  <a:lnTo>
                    <a:pt x="968502" y="225461"/>
                  </a:lnTo>
                  <a:lnTo>
                    <a:pt x="968502" y="213015"/>
                  </a:lnTo>
                  <a:close/>
                </a:path>
                <a:path w="1043940" h="332740">
                  <a:moveTo>
                    <a:pt x="456692" y="326680"/>
                  </a:moveTo>
                  <a:lnTo>
                    <a:pt x="519430" y="326680"/>
                  </a:lnTo>
                  <a:lnTo>
                    <a:pt x="519430" y="90054"/>
                  </a:lnTo>
                  <a:lnTo>
                    <a:pt x="456692" y="90054"/>
                  </a:lnTo>
                  <a:lnTo>
                    <a:pt x="456692" y="326680"/>
                  </a:lnTo>
                  <a:close/>
                </a:path>
                <a:path w="1043940" h="332740">
                  <a:moveTo>
                    <a:pt x="930402" y="84745"/>
                  </a:moveTo>
                  <a:lnTo>
                    <a:pt x="981202" y="90333"/>
                  </a:lnTo>
                  <a:lnTo>
                    <a:pt x="1016888" y="112431"/>
                  </a:lnTo>
                  <a:lnTo>
                    <a:pt x="1029588" y="157008"/>
                  </a:lnTo>
                  <a:lnTo>
                    <a:pt x="1030097" y="175804"/>
                  </a:lnTo>
                  <a:lnTo>
                    <a:pt x="1029462" y="248956"/>
                  </a:lnTo>
                  <a:lnTo>
                    <a:pt x="1029588" y="263561"/>
                  </a:lnTo>
                  <a:lnTo>
                    <a:pt x="1034288" y="302550"/>
                  </a:lnTo>
                  <a:lnTo>
                    <a:pt x="1043813" y="326680"/>
                  </a:lnTo>
                  <a:lnTo>
                    <a:pt x="981710" y="326680"/>
                  </a:lnTo>
                  <a:lnTo>
                    <a:pt x="980059" y="322616"/>
                  </a:lnTo>
                  <a:lnTo>
                    <a:pt x="978027" y="316393"/>
                  </a:lnTo>
                  <a:lnTo>
                    <a:pt x="975613" y="308265"/>
                  </a:lnTo>
                  <a:lnTo>
                    <a:pt x="974598" y="304455"/>
                  </a:lnTo>
                  <a:lnTo>
                    <a:pt x="973836" y="302042"/>
                  </a:lnTo>
                  <a:lnTo>
                    <a:pt x="973455" y="300899"/>
                  </a:lnTo>
                  <a:lnTo>
                    <a:pt x="965327" y="308265"/>
                  </a:lnTo>
                  <a:lnTo>
                    <a:pt x="956818" y="314615"/>
                  </a:lnTo>
                  <a:lnTo>
                    <a:pt x="920115" y="330109"/>
                  </a:lnTo>
                  <a:lnTo>
                    <a:pt x="900049" y="332141"/>
                  </a:lnTo>
                  <a:lnTo>
                    <a:pt x="882650" y="330871"/>
                  </a:lnTo>
                  <a:lnTo>
                    <a:pt x="842263" y="312202"/>
                  </a:lnTo>
                  <a:lnTo>
                    <a:pt x="822452" y="276642"/>
                  </a:lnTo>
                  <a:lnTo>
                    <a:pt x="821182" y="262164"/>
                  </a:lnTo>
                  <a:lnTo>
                    <a:pt x="821817" y="252385"/>
                  </a:lnTo>
                  <a:lnTo>
                    <a:pt x="842263" y="212507"/>
                  </a:lnTo>
                  <a:lnTo>
                    <a:pt x="878713" y="194473"/>
                  </a:lnTo>
                  <a:lnTo>
                    <a:pt x="927862" y="183678"/>
                  </a:lnTo>
                  <a:lnTo>
                    <a:pt x="944753" y="179741"/>
                  </a:lnTo>
                  <a:lnTo>
                    <a:pt x="958342" y="175931"/>
                  </a:lnTo>
                  <a:lnTo>
                    <a:pt x="968502" y="172248"/>
                  </a:lnTo>
                  <a:lnTo>
                    <a:pt x="968502" y="166025"/>
                  </a:lnTo>
                  <a:lnTo>
                    <a:pt x="946658" y="134529"/>
                  </a:lnTo>
                  <a:lnTo>
                    <a:pt x="925830" y="132497"/>
                  </a:lnTo>
                  <a:lnTo>
                    <a:pt x="917956" y="133005"/>
                  </a:lnTo>
                  <a:lnTo>
                    <a:pt x="884555" y="162215"/>
                  </a:lnTo>
                  <a:lnTo>
                    <a:pt x="827659" y="151928"/>
                  </a:lnTo>
                  <a:lnTo>
                    <a:pt x="849884" y="110526"/>
                  </a:lnTo>
                  <a:lnTo>
                    <a:pt x="889762" y="88809"/>
                  </a:lnTo>
                  <a:lnTo>
                    <a:pt x="908685" y="85761"/>
                  </a:lnTo>
                  <a:lnTo>
                    <a:pt x="930402" y="84745"/>
                  </a:lnTo>
                  <a:close/>
                </a:path>
                <a:path w="1043940" h="332740">
                  <a:moveTo>
                    <a:pt x="370205" y="6513"/>
                  </a:moveTo>
                  <a:lnTo>
                    <a:pt x="370205" y="90079"/>
                  </a:lnTo>
                  <a:lnTo>
                    <a:pt x="413004" y="90079"/>
                  </a:lnTo>
                  <a:lnTo>
                    <a:pt x="413004" y="139863"/>
                  </a:lnTo>
                  <a:lnTo>
                    <a:pt x="370205" y="139863"/>
                  </a:lnTo>
                  <a:lnTo>
                    <a:pt x="370205" y="235367"/>
                  </a:lnTo>
                  <a:lnTo>
                    <a:pt x="374015" y="274991"/>
                  </a:lnTo>
                  <a:lnTo>
                    <a:pt x="376936" y="277023"/>
                  </a:lnTo>
                  <a:lnTo>
                    <a:pt x="379857" y="279182"/>
                  </a:lnTo>
                  <a:lnTo>
                    <a:pt x="383413" y="280198"/>
                  </a:lnTo>
                  <a:lnTo>
                    <a:pt x="387604" y="280198"/>
                  </a:lnTo>
                  <a:lnTo>
                    <a:pt x="392430" y="279817"/>
                  </a:lnTo>
                  <a:lnTo>
                    <a:pt x="398272" y="278674"/>
                  </a:lnTo>
                  <a:lnTo>
                    <a:pt x="405003" y="276769"/>
                  </a:lnTo>
                  <a:lnTo>
                    <a:pt x="412750" y="274229"/>
                  </a:lnTo>
                  <a:lnTo>
                    <a:pt x="418211" y="322743"/>
                  </a:lnTo>
                  <a:lnTo>
                    <a:pt x="406908" y="326807"/>
                  </a:lnTo>
                  <a:lnTo>
                    <a:pt x="394843" y="329728"/>
                  </a:lnTo>
                  <a:lnTo>
                    <a:pt x="382143" y="331506"/>
                  </a:lnTo>
                  <a:lnTo>
                    <a:pt x="368554" y="332141"/>
                  </a:lnTo>
                  <a:lnTo>
                    <a:pt x="360299" y="331760"/>
                  </a:lnTo>
                  <a:lnTo>
                    <a:pt x="322325" y="317663"/>
                  </a:lnTo>
                  <a:lnTo>
                    <a:pt x="308356" y="280452"/>
                  </a:lnTo>
                  <a:lnTo>
                    <a:pt x="307213" y="243114"/>
                  </a:lnTo>
                  <a:lnTo>
                    <a:pt x="307213" y="139863"/>
                  </a:lnTo>
                  <a:lnTo>
                    <a:pt x="278384" y="139863"/>
                  </a:lnTo>
                  <a:lnTo>
                    <a:pt x="278384" y="90079"/>
                  </a:lnTo>
                  <a:lnTo>
                    <a:pt x="307213" y="90079"/>
                  </a:lnTo>
                  <a:lnTo>
                    <a:pt x="307213" y="42962"/>
                  </a:lnTo>
                  <a:lnTo>
                    <a:pt x="370205" y="6513"/>
                  </a:lnTo>
                  <a:close/>
                </a:path>
                <a:path w="1043940" h="332740">
                  <a:moveTo>
                    <a:pt x="581025" y="36"/>
                  </a:moveTo>
                  <a:lnTo>
                    <a:pt x="643763" y="36"/>
                  </a:lnTo>
                  <a:lnTo>
                    <a:pt x="643763" y="173391"/>
                  </a:lnTo>
                  <a:lnTo>
                    <a:pt x="717169" y="90079"/>
                  </a:lnTo>
                  <a:lnTo>
                    <a:pt x="794385" y="90079"/>
                  </a:lnTo>
                  <a:lnTo>
                    <a:pt x="713359" y="176566"/>
                  </a:lnTo>
                  <a:lnTo>
                    <a:pt x="800227" y="326680"/>
                  </a:lnTo>
                  <a:lnTo>
                    <a:pt x="732536" y="326680"/>
                  </a:lnTo>
                  <a:lnTo>
                    <a:pt x="672973" y="220381"/>
                  </a:lnTo>
                  <a:lnTo>
                    <a:pt x="643763" y="250988"/>
                  </a:lnTo>
                  <a:lnTo>
                    <a:pt x="643763" y="326680"/>
                  </a:lnTo>
                  <a:lnTo>
                    <a:pt x="581025" y="326680"/>
                  </a:lnTo>
                  <a:lnTo>
                    <a:pt x="581025" y="36"/>
                  </a:lnTo>
                  <a:close/>
                </a:path>
                <a:path w="1043940" h="332740">
                  <a:moveTo>
                    <a:pt x="456692" y="57948"/>
                  </a:moveTo>
                  <a:lnTo>
                    <a:pt x="519430" y="57948"/>
                  </a:lnTo>
                  <a:lnTo>
                    <a:pt x="519430" y="0"/>
                  </a:lnTo>
                  <a:lnTo>
                    <a:pt x="456692" y="0"/>
                  </a:lnTo>
                  <a:lnTo>
                    <a:pt x="456692" y="57948"/>
                  </a:lnTo>
                  <a:close/>
                </a:path>
                <a:path w="1043940" h="332740">
                  <a:moveTo>
                    <a:pt x="0" y="36"/>
                  </a:moveTo>
                  <a:lnTo>
                    <a:pt x="242570" y="36"/>
                  </a:lnTo>
                  <a:lnTo>
                    <a:pt x="242570" y="55154"/>
                  </a:lnTo>
                  <a:lnTo>
                    <a:pt x="66040" y="55154"/>
                  </a:lnTo>
                  <a:lnTo>
                    <a:pt x="66040" y="127671"/>
                  </a:lnTo>
                  <a:lnTo>
                    <a:pt x="230378" y="127671"/>
                  </a:lnTo>
                  <a:lnTo>
                    <a:pt x="230378" y="182789"/>
                  </a:lnTo>
                  <a:lnTo>
                    <a:pt x="66040" y="182789"/>
                  </a:lnTo>
                  <a:lnTo>
                    <a:pt x="66040" y="271689"/>
                  </a:lnTo>
                  <a:lnTo>
                    <a:pt x="248920" y="271689"/>
                  </a:lnTo>
                  <a:lnTo>
                    <a:pt x="248920" y="326680"/>
                  </a:lnTo>
                  <a:lnTo>
                    <a:pt x="0" y="326680"/>
                  </a:lnTo>
                  <a:lnTo>
                    <a:pt x="0" y="36"/>
                  </a:lnTo>
                  <a:close/>
                </a:path>
              </a:pathLst>
            </a:custGeom>
            <a:ln w="6096">
              <a:solidFill>
                <a:srgbClr val="902C0C"/>
              </a:solidFill>
            </a:ln>
          </p:spPr>
          <p:txBody>
            <a:bodyPr wrap="square" lIns="0" tIns="0" rIns="0" bIns="0" rtlCol="0"/>
            <a:lstStyle/>
            <a:p>
              <a:endParaRPr>
                <a:solidFill>
                  <a:schemeClr val="bg1"/>
                </a:solidFill>
                <a:highlight>
                  <a:srgbClr val="FFFF00"/>
                </a:highlight>
              </a:endParaRPr>
            </a:p>
          </p:txBody>
        </p:sp>
        <p:pic>
          <p:nvPicPr>
            <p:cNvPr id="15" name="object 15"/>
            <p:cNvPicPr/>
            <p:nvPr/>
          </p:nvPicPr>
          <p:blipFill>
            <a:blip r:embed="rId9" cstate="print"/>
            <a:stretch>
              <a:fillRect/>
            </a:stretch>
          </p:blipFill>
          <p:spPr>
            <a:xfrm>
              <a:off x="193547" y="1377696"/>
              <a:ext cx="1063752" cy="583691"/>
            </a:xfrm>
            <a:prstGeom prst="rect">
              <a:avLst/>
            </a:prstGeom>
          </p:spPr>
        </p:pic>
        <p:pic>
          <p:nvPicPr>
            <p:cNvPr id="16" name="object 16"/>
            <p:cNvPicPr/>
            <p:nvPr/>
          </p:nvPicPr>
          <p:blipFill>
            <a:blip r:embed="rId10" cstate="print"/>
            <a:stretch>
              <a:fillRect/>
            </a:stretch>
          </p:blipFill>
          <p:spPr>
            <a:xfrm>
              <a:off x="943356" y="1377696"/>
              <a:ext cx="1964436" cy="583691"/>
            </a:xfrm>
            <a:prstGeom prst="rect">
              <a:avLst/>
            </a:prstGeom>
          </p:spPr>
        </p:pic>
        <p:pic>
          <p:nvPicPr>
            <p:cNvPr id="17" name="object 17"/>
            <p:cNvPicPr/>
            <p:nvPr/>
          </p:nvPicPr>
          <p:blipFill>
            <a:blip r:embed="rId11" cstate="print"/>
            <a:stretch>
              <a:fillRect/>
            </a:stretch>
          </p:blipFill>
          <p:spPr>
            <a:xfrm>
              <a:off x="2592324" y="1377696"/>
              <a:ext cx="908303" cy="583691"/>
            </a:xfrm>
            <a:prstGeom prst="rect">
              <a:avLst/>
            </a:prstGeom>
          </p:spPr>
        </p:pic>
        <p:pic>
          <p:nvPicPr>
            <p:cNvPr id="18" name="object 18"/>
            <p:cNvPicPr/>
            <p:nvPr/>
          </p:nvPicPr>
          <p:blipFill>
            <a:blip r:embed="rId12" cstate="print"/>
            <a:stretch>
              <a:fillRect/>
            </a:stretch>
          </p:blipFill>
          <p:spPr>
            <a:xfrm>
              <a:off x="3185159" y="1377696"/>
              <a:ext cx="1307591" cy="583691"/>
            </a:xfrm>
            <a:prstGeom prst="rect">
              <a:avLst/>
            </a:prstGeom>
          </p:spPr>
        </p:pic>
        <p:pic>
          <p:nvPicPr>
            <p:cNvPr id="19" name="object 19"/>
            <p:cNvPicPr/>
            <p:nvPr/>
          </p:nvPicPr>
          <p:blipFill>
            <a:blip r:embed="rId13" cstate="print"/>
            <a:stretch>
              <a:fillRect/>
            </a:stretch>
          </p:blipFill>
          <p:spPr>
            <a:xfrm>
              <a:off x="4178808" y="1377696"/>
              <a:ext cx="1057656" cy="583691"/>
            </a:xfrm>
            <a:prstGeom prst="rect">
              <a:avLst/>
            </a:prstGeom>
          </p:spPr>
        </p:pic>
        <p:pic>
          <p:nvPicPr>
            <p:cNvPr id="20" name="object 20"/>
            <p:cNvPicPr/>
            <p:nvPr/>
          </p:nvPicPr>
          <p:blipFill>
            <a:blip r:embed="rId14" cstate="print"/>
            <a:stretch>
              <a:fillRect/>
            </a:stretch>
          </p:blipFill>
          <p:spPr>
            <a:xfrm>
              <a:off x="4828031" y="1377696"/>
              <a:ext cx="516636" cy="583691"/>
            </a:xfrm>
            <a:prstGeom prst="rect">
              <a:avLst/>
            </a:prstGeom>
          </p:spPr>
        </p:pic>
        <p:pic>
          <p:nvPicPr>
            <p:cNvPr id="21" name="object 21"/>
            <p:cNvPicPr/>
            <p:nvPr/>
          </p:nvPicPr>
          <p:blipFill>
            <a:blip r:embed="rId15" cstate="print"/>
            <a:stretch>
              <a:fillRect/>
            </a:stretch>
          </p:blipFill>
          <p:spPr>
            <a:xfrm>
              <a:off x="230123" y="2040635"/>
              <a:ext cx="541019" cy="502920"/>
            </a:xfrm>
            <a:prstGeom prst="rect">
              <a:avLst/>
            </a:prstGeom>
          </p:spPr>
        </p:pic>
        <p:pic>
          <p:nvPicPr>
            <p:cNvPr id="22" name="object 22"/>
            <p:cNvPicPr/>
            <p:nvPr/>
          </p:nvPicPr>
          <p:blipFill>
            <a:blip r:embed="rId9" cstate="print"/>
            <a:stretch>
              <a:fillRect/>
            </a:stretch>
          </p:blipFill>
          <p:spPr>
            <a:xfrm>
              <a:off x="708659" y="1962911"/>
              <a:ext cx="1063752" cy="583691"/>
            </a:xfrm>
            <a:prstGeom prst="rect">
              <a:avLst/>
            </a:prstGeom>
          </p:spPr>
        </p:pic>
        <p:pic>
          <p:nvPicPr>
            <p:cNvPr id="23" name="object 23"/>
            <p:cNvPicPr/>
            <p:nvPr/>
          </p:nvPicPr>
          <p:blipFill>
            <a:blip r:embed="rId16" cstate="print"/>
            <a:stretch>
              <a:fillRect/>
            </a:stretch>
          </p:blipFill>
          <p:spPr>
            <a:xfrm>
              <a:off x="1569720" y="1962911"/>
              <a:ext cx="1367028" cy="583691"/>
            </a:xfrm>
            <a:prstGeom prst="rect">
              <a:avLst/>
            </a:prstGeom>
          </p:spPr>
        </p:pic>
        <p:pic>
          <p:nvPicPr>
            <p:cNvPr id="24" name="object 24"/>
            <p:cNvPicPr/>
            <p:nvPr/>
          </p:nvPicPr>
          <p:blipFill>
            <a:blip r:embed="rId17" cstate="print"/>
            <a:stretch>
              <a:fillRect/>
            </a:stretch>
          </p:blipFill>
          <p:spPr>
            <a:xfrm>
              <a:off x="2734055" y="1962911"/>
              <a:ext cx="917447" cy="583691"/>
            </a:xfrm>
            <a:prstGeom prst="rect">
              <a:avLst/>
            </a:prstGeom>
          </p:spPr>
        </p:pic>
        <p:pic>
          <p:nvPicPr>
            <p:cNvPr id="25" name="object 25"/>
            <p:cNvPicPr/>
            <p:nvPr/>
          </p:nvPicPr>
          <p:blipFill>
            <a:blip r:embed="rId18" cstate="print"/>
            <a:stretch>
              <a:fillRect/>
            </a:stretch>
          </p:blipFill>
          <p:spPr>
            <a:xfrm>
              <a:off x="3447287" y="1962911"/>
              <a:ext cx="1362456" cy="583691"/>
            </a:xfrm>
            <a:prstGeom prst="rect">
              <a:avLst/>
            </a:prstGeom>
          </p:spPr>
        </p:pic>
        <p:pic>
          <p:nvPicPr>
            <p:cNvPr id="26" name="object 26"/>
            <p:cNvPicPr/>
            <p:nvPr/>
          </p:nvPicPr>
          <p:blipFill>
            <a:blip r:embed="rId19" cstate="print"/>
            <a:stretch>
              <a:fillRect/>
            </a:stretch>
          </p:blipFill>
          <p:spPr>
            <a:xfrm>
              <a:off x="4607052" y="1962911"/>
              <a:ext cx="1309115" cy="583691"/>
            </a:xfrm>
            <a:prstGeom prst="rect">
              <a:avLst/>
            </a:prstGeom>
          </p:spPr>
        </p:pic>
        <p:pic>
          <p:nvPicPr>
            <p:cNvPr id="27" name="object 27"/>
            <p:cNvPicPr/>
            <p:nvPr/>
          </p:nvPicPr>
          <p:blipFill>
            <a:blip r:embed="rId20" cstate="print"/>
            <a:stretch>
              <a:fillRect/>
            </a:stretch>
          </p:blipFill>
          <p:spPr>
            <a:xfrm>
              <a:off x="5507735" y="1962911"/>
              <a:ext cx="499872" cy="583691"/>
            </a:xfrm>
            <a:prstGeom prst="rect">
              <a:avLst/>
            </a:prstGeom>
          </p:spPr>
        </p:pic>
        <p:pic>
          <p:nvPicPr>
            <p:cNvPr id="28" name="object 28"/>
            <p:cNvPicPr/>
            <p:nvPr/>
          </p:nvPicPr>
          <p:blipFill>
            <a:blip r:embed="rId21" cstate="print"/>
            <a:stretch>
              <a:fillRect/>
            </a:stretch>
          </p:blipFill>
          <p:spPr>
            <a:xfrm>
              <a:off x="5804916" y="1962911"/>
              <a:ext cx="1141476" cy="583691"/>
            </a:xfrm>
            <a:prstGeom prst="rect">
              <a:avLst/>
            </a:prstGeom>
          </p:spPr>
        </p:pic>
        <p:pic>
          <p:nvPicPr>
            <p:cNvPr id="29" name="object 29"/>
            <p:cNvPicPr/>
            <p:nvPr/>
          </p:nvPicPr>
          <p:blipFill>
            <a:blip r:embed="rId22" cstate="print"/>
            <a:stretch>
              <a:fillRect/>
            </a:stretch>
          </p:blipFill>
          <p:spPr>
            <a:xfrm>
              <a:off x="6743699" y="1962911"/>
              <a:ext cx="525779" cy="583691"/>
            </a:xfrm>
            <a:prstGeom prst="rect">
              <a:avLst/>
            </a:prstGeom>
          </p:spPr>
        </p:pic>
        <p:pic>
          <p:nvPicPr>
            <p:cNvPr id="30" name="object 30"/>
            <p:cNvPicPr/>
            <p:nvPr/>
          </p:nvPicPr>
          <p:blipFill>
            <a:blip r:embed="rId23" cstate="print"/>
            <a:stretch>
              <a:fillRect/>
            </a:stretch>
          </p:blipFill>
          <p:spPr>
            <a:xfrm>
              <a:off x="6861047" y="1962911"/>
              <a:ext cx="1417320" cy="583691"/>
            </a:xfrm>
            <a:prstGeom prst="rect">
              <a:avLst/>
            </a:prstGeom>
          </p:spPr>
        </p:pic>
        <p:pic>
          <p:nvPicPr>
            <p:cNvPr id="31" name="object 31"/>
            <p:cNvPicPr/>
            <p:nvPr/>
          </p:nvPicPr>
          <p:blipFill>
            <a:blip r:embed="rId24" cstate="print"/>
            <a:stretch>
              <a:fillRect/>
            </a:stretch>
          </p:blipFill>
          <p:spPr>
            <a:xfrm>
              <a:off x="7869935" y="1962911"/>
              <a:ext cx="524255" cy="583691"/>
            </a:xfrm>
            <a:prstGeom prst="rect">
              <a:avLst/>
            </a:prstGeom>
          </p:spPr>
        </p:pic>
        <p:pic>
          <p:nvPicPr>
            <p:cNvPr id="32" name="object 32"/>
            <p:cNvPicPr/>
            <p:nvPr/>
          </p:nvPicPr>
          <p:blipFill>
            <a:blip r:embed="rId25" cstate="print"/>
            <a:stretch>
              <a:fillRect/>
            </a:stretch>
          </p:blipFill>
          <p:spPr>
            <a:xfrm>
              <a:off x="708659" y="2548127"/>
              <a:ext cx="1001267" cy="583691"/>
            </a:xfrm>
            <a:prstGeom prst="rect">
              <a:avLst/>
            </a:prstGeom>
          </p:spPr>
        </p:pic>
        <p:pic>
          <p:nvPicPr>
            <p:cNvPr id="33" name="object 33"/>
            <p:cNvPicPr/>
            <p:nvPr/>
          </p:nvPicPr>
          <p:blipFill>
            <a:blip r:embed="rId26" cstate="print"/>
            <a:stretch>
              <a:fillRect/>
            </a:stretch>
          </p:blipFill>
          <p:spPr>
            <a:xfrm>
              <a:off x="1449323" y="2548127"/>
              <a:ext cx="669036" cy="583691"/>
            </a:xfrm>
            <a:prstGeom prst="rect">
              <a:avLst/>
            </a:prstGeom>
          </p:spPr>
        </p:pic>
        <p:pic>
          <p:nvPicPr>
            <p:cNvPr id="34" name="object 34"/>
            <p:cNvPicPr/>
            <p:nvPr/>
          </p:nvPicPr>
          <p:blipFill>
            <a:blip r:embed="rId27" cstate="print"/>
            <a:stretch>
              <a:fillRect/>
            </a:stretch>
          </p:blipFill>
          <p:spPr>
            <a:xfrm>
              <a:off x="1857755" y="2548127"/>
              <a:ext cx="999744" cy="583691"/>
            </a:xfrm>
            <a:prstGeom prst="rect">
              <a:avLst/>
            </a:prstGeom>
          </p:spPr>
        </p:pic>
        <p:pic>
          <p:nvPicPr>
            <p:cNvPr id="35" name="object 35"/>
            <p:cNvPicPr/>
            <p:nvPr/>
          </p:nvPicPr>
          <p:blipFill>
            <a:blip r:embed="rId28" cstate="print"/>
            <a:stretch>
              <a:fillRect/>
            </a:stretch>
          </p:blipFill>
          <p:spPr>
            <a:xfrm>
              <a:off x="2596896" y="2548127"/>
              <a:ext cx="533400" cy="583691"/>
            </a:xfrm>
            <a:prstGeom prst="rect">
              <a:avLst/>
            </a:prstGeom>
          </p:spPr>
        </p:pic>
        <p:pic>
          <p:nvPicPr>
            <p:cNvPr id="36" name="object 36"/>
            <p:cNvPicPr/>
            <p:nvPr/>
          </p:nvPicPr>
          <p:blipFill>
            <a:blip r:embed="rId29" cstate="print"/>
            <a:stretch>
              <a:fillRect/>
            </a:stretch>
          </p:blipFill>
          <p:spPr>
            <a:xfrm>
              <a:off x="2721864" y="2548127"/>
              <a:ext cx="1222248" cy="583691"/>
            </a:xfrm>
            <a:prstGeom prst="rect">
              <a:avLst/>
            </a:prstGeom>
          </p:spPr>
        </p:pic>
        <p:pic>
          <p:nvPicPr>
            <p:cNvPr id="37" name="object 37"/>
            <p:cNvPicPr/>
            <p:nvPr/>
          </p:nvPicPr>
          <p:blipFill>
            <a:blip r:embed="rId24" cstate="print"/>
            <a:stretch>
              <a:fillRect/>
            </a:stretch>
          </p:blipFill>
          <p:spPr>
            <a:xfrm>
              <a:off x="3535679" y="2548127"/>
              <a:ext cx="524255" cy="583691"/>
            </a:xfrm>
            <a:prstGeom prst="rect">
              <a:avLst/>
            </a:prstGeom>
          </p:spPr>
        </p:pic>
        <p:pic>
          <p:nvPicPr>
            <p:cNvPr id="38" name="object 38"/>
            <p:cNvPicPr/>
            <p:nvPr/>
          </p:nvPicPr>
          <p:blipFill>
            <a:blip r:embed="rId30" cstate="print"/>
            <a:stretch>
              <a:fillRect/>
            </a:stretch>
          </p:blipFill>
          <p:spPr>
            <a:xfrm>
              <a:off x="3799331" y="2548127"/>
              <a:ext cx="1053084" cy="583691"/>
            </a:xfrm>
            <a:prstGeom prst="rect">
              <a:avLst/>
            </a:prstGeom>
          </p:spPr>
        </p:pic>
        <p:pic>
          <p:nvPicPr>
            <p:cNvPr id="39" name="object 39"/>
            <p:cNvPicPr/>
            <p:nvPr/>
          </p:nvPicPr>
          <p:blipFill>
            <a:blip r:embed="rId31" cstate="print"/>
            <a:stretch>
              <a:fillRect/>
            </a:stretch>
          </p:blipFill>
          <p:spPr>
            <a:xfrm>
              <a:off x="4591811" y="2548127"/>
              <a:ext cx="1281684" cy="583691"/>
            </a:xfrm>
            <a:prstGeom prst="rect">
              <a:avLst/>
            </a:prstGeom>
          </p:spPr>
        </p:pic>
        <p:pic>
          <p:nvPicPr>
            <p:cNvPr id="40" name="object 40"/>
            <p:cNvPicPr/>
            <p:nvPr/>
          </p:nvPicPr>
          <p:blipFill>
            <a:blip r:embed="rId32" cstate="print"/>
            <a:stretch>
              <a:fillRect/>
            </a:stretch>
          </p:blipFill>
          <p:spPr>
            <a:xfrm>
              <a:off x="5612891" y="2548127"/>
              <a:ext cx="1205484" cy="583691"/>
            </a:xfrm>
            <a:prstGeom prst="rect">
              <a:avLst/>
            </a:prstGeom>
          </p:spPr>
        </p:pic>
        <p:pic>
          <p:nvPicPr>
            <p:cNvPr id="41" name="object 41"/>
            <p:cNvPicPr/>
            <p:nvPr/>
          </p:nvPicPr>
          <p:blipFill>
            <a:blip r:embed="rId33" cstate="print"/>
            <a:stretch>
              <a:fillRect/>
            </a:stretch>
          </p:blipFill>
          <p:spPr>
            <a:xfrm>
              <a:off x="6409943" y="2548127"/>
              <a:ext cx="501396" cy="583691"/>
            </a:xfrm>
            <a:prstGeom prst="rect">
              <a:avLst/>
            </a:prstGeom>
          </p:spPr>
        </p:pic>
        <p:pic>
          <p:nvPicPr>
            <p:cNvPr id="42" name="object 42"/>
            <p:cNvPicPr/>
            <p:nvPr/>
          </p:nvPicPr>
          <p:blipFill>
            <a:blip r:embed="rId34" cstate="print"/>
            <a:stretch>
              <a:fillRect/>
            </a:stretch>
          </p:blipFill>
          <p:spPr>
            <a:xfrm>
              <a:off x="6649211" y="2548127"/>
              <a:ext cx="1744979" cy="583691"/>
            </a:xfrm>
            <a:prstGeom prst="rect">
              <a:avLst/>
            </a:prstGeom>
          </p:spPr>
        </p:pic>
        <p:pic>
          <p:nvPicPr>
            <p:cNvPr id="43" name="object 43"/>
            <p:cNvPicPr/>
            <p:nvPr/>
          </p:nvPicPr>
          <p:blipFill>
            <a:blip r:embed="rId35" cstate="print"/>
            <a:stretch>
              <a:fillRect/>
            </a:stretch>
          </p:blipFill>
          <p:spPr>
            <a:xfrm>
              <a:off x="708659" y="3133344"/>
              <a:ext cx="906780" cy="583691"/>
            </a:xfrm>
            <a:prstGeom prst="rect">
              <a:avLst/>
            </a:prstGeom>
          </p:spPr>
        </p:pic>
        <p:pic>
          <p:nvPicPr>
            <p:cNvPr id="44" name="object 44"/>
            <p:cNvPicPr/>
            <p:nvPr/>
          </p:nvPicPr>
          <p:blipFill>
            <a:blip r:embed="rId36" cstate="print"/>
            <a:stretch>
              <a:fillRect/>
            </a:stretch>
          </p:blipFill>
          <p:spPr>
            <a:xfrm>
              <a:off x="1397508" y="3133344"/>
              <a:ext cx="998219" cy="583691"/>
            </a:xfrm>
            <a:prstGeom prst="rect">
              <a:avLst/>
            </a:prstGeom>
          </p:spPr>
        </p:pic>
        <p:pic>
          <p:nvPicPr>
            <p:cNvPr id="45" name="object 45"/>
            <p:cNvPicPr/>
            <p:nvPr/>
          </p:nvPicPr>
          <p:blipFill>
            <a:blip r:embed="rId37" cstate="print"/>
            <a:stretch>
              <a:fillRect/>
            </a:stretch>
          </p:blipFill>
          <p:spPr>
            <a:xfrm>
              <a:off x="2177796" y="3133344"/>
              <a:ext cx="1376171" cy="583691"/>
            </a:xfrm>
            <a:prstGeom prst="rect">
              <a:avLst/>
            </a:prstGeom>
          </p:spPr>
        </p:pic>
        <p:pic>
          <p:nvPicPr>
            <p:cNvPr id="46" name="object 46"/>
            <p:cNvPicPr/>
            <p:nvPr/>
          </p:nvPicPr>
          <p:blipFill>
            <a:blip r:embed="rId38" cstate="print"/>
            <a:stretch>
              <a:fillRect/>
            </a:stretch>
          </p:blipFill>
          <p:spPr>
            <a:xfrm>
              <a:off x="3145536" y="3133344"/>
              <a:ext cx="499872" cy="583691"/>
            </a:xfrm>
            <a:prstGeom prst="rect">
              <a:avLst/>
            </a:prstGeom>
          </p:spPr>
        </p:pic>
        <p:pic>
          <p:nvPicPr>
            <p:cNvPr id="47" name="object 47"/>
            <p:cNvPicPr/>
            <p:nvPr/>
          </p:nvPicPr>
          <p:blipFill>
            <a:blip r:embed="rId39" cstate="print"/>
            <a:stretch>
              <a:fillRect/>
            </a:stretch>
          </p:blipFill>
          <p:spPr>
            <a:xfrm>
              <a:off x="3427476" y="3133344"/>
              <a:ext cx="1837944" cy="583691"/>
            </a:xfrm>
            <a:prstGeom prst="rect">
              <a:avLst/>
            </a:prstGeom>
          </p:spPr>
        </p:pic>
        <p:pic>
          <p:nvPicPr>
            <p:cNvPr id="48" name="object 48"/>
            <p:cNvPicPr/>
            <p:nvPr/>
          </p:nvPicPr>
          <p:blipFill>
            <a:blip r:embed="rId40" cstate="print"/>
            <a:stretch>
              <a:fillRect/>
            </a:stretch>
          </p:blipFill>
          <p:spPr>
            <a:xfrm>
              <a:off x="5047487" y="3133344"/>
              <a:ext cx="717803" cy="583691"/>
            </a:xfrm>
            <a:prstGeom prst="rect">
              <a:avLst/>
            </a:prstGeom>
          </p:spPr>
        </p:pic>
        <p:pic>
          <p:nvPicPr>
            <p:cNvPr id="49" name="object 49"/>
            <p:cNvPicPr/>
            <p:nvPr/>
          </p:nvPicPr>
          <p:blipFill>
            <a:blip r:embed="rId41" cstate="print"/>
            <a:stretch>
              <a:fillRect/>
            </a:stretch>
          </p:blipFill>
          <p:spPr>
            <a:xfrm>
              <a:off x="5547360" y="3133344"/>
              <a:ext cx="1659636" cy="583691"/>
            </a:xfrm>
            <a:prstGeom prst="rect">
              <a:avLst/>
            </a:prstGeom>
          </p:spPr>
        </p:pic>
        <p:pic>
          <p:nvPicPr>
            <p:cNvPr id="50" name="object 50"/>
            <p:cNvPicPr/>
            <p:nvPr/>
          </p:nvPicPr>
          <p:blipFill>
            <a:blip r:embed="rId42" cstate="print"/>
            <a:stretch>
              <a:fillRect/>
            </a:stretch>
          </p:blipFill>
          <p:spPr>
            <a:xfrm>
              <a:off x="6989064" y="3133344"/>
              <a:ext cx="1405127" cy="583691"/>
            </a:xfrm>
            <a:prstGeom prst="rect">
              <a:avLst/>
            </a:prstGeom>
          </p:spPr>
        </p:pic>
        <p:pic>
          <p:nvPicPr>
            <p:cNvPr id="51" name="object 51"/>
            <p:cNvPicPr/>
            <p:nvPr/>
          </p:nvPicPr>
          <p:blipFill>
            <a:blip r:embed="rId43" cstate="print"/>
            <a:stretch>
              <a:fillRect/>
            </a:stretch>
          </p:blipFill>
          <p:spPr>
            <a:xfrm>
              <a:off x="708659" y="3718559"/>
              <a:ext cx="1743455" cy="583692"/>
            </a:xfrm>
            <a:prstGeom prst="rect">
              <a:avLst/>
            </a:prstGeom>
          </p:spPr>
        </p:pic>
        <p:pic>
          <p:nvPicPr>
            <p:cNvPr id="52" name="object 52"/>
            <p:cNvPicPr/>
            <p:nvPr/>
          </p:nvPicPr>
          <p:blipFill>
            <a:blip r:embed="rId44" cstate="print"/>
            <a:stretch>
              <a:fillRect/>
            </a:stretch>
          </p:blipFill>
          <p:spPr>
            <a:xfrm>
              <a:off x="2176271" y="3718559"/>
              <a:ext cx="1155191" cy="583692"/>
            </a:xfrm>
            <a:prstGeom prst="rect">
              <a:avLst/>
            </a:prstGeom>
          </p:spPr>
        </p:pic>
        <p:pic>
          <p:nvPicPr>
            <p:cNvPr id="53" name="object 53"/>
            <p:cNvPicPr/>
            <p:nvPr/>
          </p:nvPicPr>
          <p:blipFill>
            <a:blip r:embed="rId45" cstate="print"/>
            <a:stretch>
              <a:fillRect/>
            </a:stretch>
          </p:blipFill>
          <p:spPr>
            <a:xfrm>
              <a:off x="3055620" y="3718559"/>
              <a:ext cx="1051559" cy="583692"/>
            </a:xfrm>
            <a:prstGeom prst="rect">
              <a:avLst/>
            </a:prstGeom>
          </p:spPr>
        </p:pic>
        <p:pic>
          <p:nvPicPr>
            <p:cNvPr id="54" name="object 54"/>
            <p:cNvPicPr/>
            <p:nvPr/>
          </p:nvPicPr>
          <p:blipFill>
            <a:blip r:embed="rId46" cstate="print"/>
            <a:stretch>
              <a:fillRect/>
            </a:stretch>
          </p:blipFill>
          <p:spPr>
            <a:xfrm>
              <a:off x="3831335" y="3718559"/>
              <a:ext cx="958596" cy="583692"/>
            </a:xfrm>
            <a:prstGeom prst="rect">
              <a:avLst/>
            </a:prstGeom>
          </p:spPr>
        </p:pic>
        <p:pic>
          <p:nvPicPr>
            <p:cNvPr id="55" name="object 55"/>
            <p:cNvPicPr/>
            <p:nvPr/>
          </p:nvPicPr>
          <p:blipFill>
            <a:blip r:embed="rId20" cstate="print"/>
            <a:stretch>
              <a:fillRect/>
            </a:stretch>
          </p:blipFill>
          <p:spPr>
            <a:xfrm>
              <a:off x="4381499" y="3718559"/>
              <a:ext cx="499872" cy="583692"/>
            </a:xfrm>
            <a:prstGeom prst="rect">
              <a:avLst/>
            </a:prstGeom>
          </p:spPr>
        </p:pic>
        <p:pic>
          <p:nvPicPr>
            <p:cNvPr id="56" name="object 56"/>
            <p:cNvPicPr/>
            <p:nvPr/>
          </p:nvPicPr>
          <p:blipFill>
            <a:blip r:embed="rId46" cstate="print"/>
            <a:stretch>
              <a:fillRect/>
            </a:stretch>
          </p:blipFill>
          <p:spPr>
            <a:xfrm>
              <a:off x="4605528" y="3718559"/>
              <a:ext cx="958596" cy="583692"/>
            </a:xfrm>
            <a:prstGeom prst="rect">
              <a:avLst/>
            </a:prstGeom>
          </p:spPr>
        </p:pic>
        <p:pic>
          <p:nvPicPr>
            <p:cNvPr id="57" name="object 57"/>
            <p:cNvPicPr/>
            <p:nvPr/>
          </p:nvPicPr>
          <p:blipFill>
            <a:blip r:embed="rId47" cstate="print"/>
            <a:stretch>
              <a:fillRect/>
            </a:stretch>
          </p:blipFill>
          <p:spPr>
            <a:xfrm>
              <a:off x="5288279" y="3718559"/>
              <a:ext cx="1065276" cy="583692"/>
            </a:xfrm>
            <a:prstGeom prst="rect">
              <a:avLst/>
            </a:prstGeom>
          </p:spPr>
        </p:pic>
        <p:pic>
          <p:nvPicPr>
            <p:cNvPr id="58" name="object 58"/>
            <p:cNvPicPr/>
            <p:nvPr/>
          </p:nvPicPr>
          <p:blipFill>
            <a:blip r:embed="rId48" cstate="print"/>
            <a:stretch>
              <a:fillRect/>
            </a:stretch>
          </p:blipFill>
          <p:spPr>
            <a:xfrm>
              <a:off x="6076187" y="3718559"/>
              <a:ext cx="826008" cy="583692"/>
            </a:xfrm>
            <a:prstGeom prst="rect">
              <a:avLst/>
            </a:prstGeom>
          </p:spPr>
        </p:pic>
        <p:pic>
          <p:nvPicPr>
            <p:cNvPr id="59" name="object 59"/>
            <p:cNvPicPr/>
            <p:nvPr/>
          </p:nvPicPr>
          <p:blipFill>
            <a:blip r:embed="rId49" cstate="print"/>
            <a:stretch>
              <a:fillRect/>
            </a:stretch>
          </p:blipFill>
          <p:spPr>
            <a:xfrm>
              <a:off x="6624828" y="3718559"/>
              <a:ext cx="1769364" cy="583692"/>
            </a:xfrm>
            <a:prstGeom prst="rect">
              <a:avLst/>
            </a:prstGeom>
          </p:spPr>
        </p:pic>
        <p:pic>
          <p:nvPicPr>
            <p:cNvPr id="60" name="object 60"/>
            <p:cNvPicPr/>
            <p:nvPr/>
          </p:nvPicPr>
          <p:blipFill>
            <a:blip r:embed="rId50" cstate="print"/>
            <a:stretch>
              <a:fillRect/>
            </a:stretch>
          </p:blipFill>
          <p:spPr>
            <a:xfrm>
              <a:off x="708659" y="4303776"/>
              <a:ext cx="1502664" cy="583692"/>
            </a:xfrm>
            <a:prstGeom prst="rect">
              <a:avLst/>
            </a:prstGeom>
          </p:spPr>
        </p:pic>
        <p:pic>
          <p:nvPicPr>
            <p:cNvPr id="61" name="object 61"/>
            <p:cNvPicPr/>
            <p:nvPr/>
          </p:nvPicPr>
          <p:blipFill>
            <a:blip r:embed="rId51" cstate="print"/>
            <a:stretch>
              <a:fillRect/>
            </a:stretch>
          </p:blipFill>
          <p:spPr>
            <a:xfrm>
              <a:off x="1930908" y="4303776"/>
              <a:ext cx="1146047" cy="583692"/>
            </a:xfrm>
            <a:prstGeom prst="rect">
              <a:avLst/>
            </a:prstGeom>
          </p:spPr>
        </p:pic>
        <p:pic>
          <p:nvPicPr>
            <p:cNvPr id="62" name="object 62"/>
            <p:cNvPicPr/>
            <p:nvPr/>
          </p:nvPicPr>
          <p:blipFill>
            <a:blip r:embed="rId52" cstate="print"/>
            <a:stretch>
              <a:fillRect/>
            </a:stretch>
          </p:blipFill>
          <p:spPr>
            <a:xfrm>
              <a:off x="2796540" y="4303776"/>
              <a:ext cx="1944624" cy="583692"/>
            </a:xfrm>
            <a:prstGeom prst="rect">
              <a:avLst/>
            </a:prstGeom>
          </p:spPr>
        </p:pic>
        <p:pic>
          <p:nvPicPr>
            <p:cNvPr id="63" name="object 63"/>
            <p:cNvPicPr/>
            <p:nvPr/>
          </p:nvPicPr>
          <p:blipFill>
            <a:blip r:embed="rId53" cstate="print"/>
            <a:stretch>
              <a:fillRect/>
            </a:stretch>
          </p:blipFill>
          <p:spPr>
            <a:xfrm>
              <a:off x="4460747" y="4303776"/>
              <a:ext cx="1054608" cy="583692"/>
            </a:xfrm>
            <a:prstGeom prst="rect">
              <a:avLst/>
            </a:prstGeom>
          </p:spPr>
        </p:pic>
        <p:pic>
          <p:nvPicPr>
            <p:cNvPr id="64" name="object 64"/>
            <p:cNvPicPr/>
            <p:nvPr/>
          </p:nvPicPr>
          <p:blipFill>
            <a:blip r:embed="rId54" cstate="print"/>
            <a:stretch>
              <a:fillRect/>
            </a:stretch>
          </p:blipFill>
          <p:spPr>
            <a:xfrm>
              <a:off x="5233416" y="4303776"/>
              <a:ext cx="1828799" cy="583692"/>
            </a:xfrm>
            <a:prstGeom prst="rect">
              <a:avLst/>
            </a:prstGeom>
          </p:spPr>
        </p:pic>
        <p:pic>
          <p:nvPicPr>
            <p:cNvPr id="65" name="object 65"/>
            <p:cNvPicPr/>
            <p:nvPr/>
          </p:nvPicPr>
          <p:blipFill>
            <a:blip r:embed="rId17" cstate="print"/>
            <a:stretch>
              <a:fillRect/>
            </a:stretch>
          </p:blipFill>
          <p:spPr>
            <a:xfrm>
              <a:off x="6781799" y="4303776"/>
              <a:ext cx="917448" cy="583692"/>
            </a:xfrm>
            <a:prstGeom prst="rect">
              <a:avLst/>
            </a:prstGeom>
          </p:spPr>
        </p:pic>
        <p:pic>
          <p:nvPicPr>
            <p:cNvPr id="66" name="object 66"/>
            <p:cNvPicPr/>
            <p:nvPr/>
          </p:nvPicPr>
          <p:blipFill>
            <a:blip r:embed="rId55" cstate="print"/>
            <a:stretch>
              <a:fillRect/>
            </a:stretch>
          </p:blipFill>
          <p:spPr>
            <a:xfrm>
              <a:off x="7418832" y="4303776"/>
              <a:ext cx="975359" cy="583692"/>
            </a:xfrm>
            <a:prstGeom prst="rect">
              <a:avLst/>
            </a:prstGeom>
          </p:spPr>
        </p:pic>
        <p:pic>
          <p:nvPicPr>
            <p:cNvPr id="67" name="object 67"/>
            <p:cNvPicPr/>
            <p:nvPr/>
          </p:nvPicPr>
          <p:blipFill>
            <a:blip r:embed="rId56" cstate="print"/>
            <a:stretch>
              <a:fillRect/>
            </a:stretch>
          </p:blipFill>
          <p:spPr>
            <a:xfrm>
              <a:off x="708659" y="4888991"/>
              <a:ext cx="1539240" cy="583691"/>
            </a:xfrm>
            <a:prstGeom prst="rect">
              <a:avLst/>
            </a:prstGeom>
          </p:spPr>
        </p:pic>
        <p:pic>
          <p:nvPicPr>
            <p:cNvPr id="68" name="object 68"/>
            <p:cNvPicPr/>
            <p:nvPr/>
          </p:nvPicPr>
          <p:blipFill>
            <a:blip r:embed="rId57" cstate="print"/>
            <a:stretch>
              <a:fillRect/>
            </a:stretch>
          </p:blipFill>
          <p:spPr>
            <a:xfrm>
              <a:off x="1932431" y="4888991"/>
              <a:ext cx="717804" cy="583691"/>
            </a:xfrm>
            <a:prstGeom prst="rect">
              <a:avLst/>
            </a:prstGeom>
          </p:spPr>
        </p:pic>
        <p:pic>
          <p:nvPicPr>
            <p:cNvPr id="69" name="object 69"/>
            <p:cNvPicPr/>
            <p:nvPr/>
          </p:nvPicPr>
          <p:blipFill>
            <a:blip r:embed="rId56" cstate="print"/>
            <a:stretch>
              <a:fillRect/>
            </a:stretch>
          </p:blipFill>
          <p:spPr>
            <a:xfrm>
              <a:off x="2337815" y="4888991"/>
              <a:ext cx="1539240" cy="583691"/>
            </a:xfrm>
            <a:prstGeom prst="rect">
              <a:avLst/>
            </a:prstGeom>
          </p:spPr>
        </p:pic>
        <p:pic>
          <p:nvPicPr>
            <p:cNvPr id="70" name="object 70"/>
            <p:cNvPicPr/>
            <p:nvPr/>
          </p:nvPicPr>
          <p:blipFill>
            <a:blip r:embed="rId53" cstate="print"/>
            <a:stretch>
              <a:fillRect/>
            </a:stretch>
          </p:blipFill>
          <p:spPr>
            <a:xfrm>
              <a:off x="3563111" y="4888991"/>
              <a:ext cx="1054608" cy="583691"/>
            </a:xfrm>
            <a:prstGeom prst="rect">
              <a:avLst/>
            </a:prstGeom>
          </p:spPr>
        </p:pic>
        <p:pic>
          <p:nvPicPr>
            <p:cNvPr id="71" name="object 71"/>
            <p:cNvPicPr/>
            <p:nvPr/>
          </p:nvPicPr>
          <p:blipFill>
            <a:blip r:embed="rId58" cstate="print"/>
            <a:stretch>
              <a:fillRect/>
            </a:stretch>
          </p:blipFill>
          <p:spPr>
            <a:xfrm>
              <a:off x="4303776" y="4888991"/>
              <a:ext cx="879348" cy="583691"/>
            </a:xfrm>
            <a:prstGeom prst="rect">
              <a:avLst/>
            </a:prstGeom>
          </p:spPr>
        </p:pic>
        <p:pic>
          <p:nvPicPr>
            <p:cNvPr id="72" name="object 72"/>
            <p:cNvPicPr/>
            <p:nvPr/>
          </p:nvPicPr>
          <p:blipFill>
            <a:blip r:embed="rId59" cstate="print"/>
            <a:stretch>
              <a:fillRect/>
            </a:stretch>
          </p:blipFill>
          <p:spPr>
            <a:xfrm>
              <a:off x="4774691" y="4888991"/>
              <a:ext cx="501396" cy="583691"/>
            </a:xfrm>
            <a:prstGeom prst="rect">
              <a:avLst/>
            </a:prstGeom>
          </p:spPr>
        </p:pic>
        <p:sp>
          <p:nvSpPr>
            <p:cNvPr id="73" name="object 73"/>
            <p:cNvSpPr/>
            <p:nvPr/>
          </p:nvSpPr>
          <p:spPr>
            <a:xfrm>
              <a:off x="406907" y="1548383"/>
              <a:ext cx="614045" cy="236220"/>
            </a:xfrm>
            <a:custGeom>
              <a:avLst/>
              <a:gdLst/>
              <a:ahLst/>
              <a:cxnLst/>
              <a:rect l="l" t="t" r="r" b="b"/>
              <a:pathLst>
                <a:path w="614044" h="236219">
                  <a:moveTo>
                    <a:pt x="138582" y="9906"/>
                  </a:moveTo>
                  <a:lnTo>
                    <a:pt x="0" y="9906"/>
                  </a:lnTo>
                  <a:lnTo>
                    <a:pt x="0" y="36576"/>
                  </a:lnTo>
                  <a:lnTo>
                    <a:pt x="0" y="96266"/>
                  </a:lnTo>
                  <a:lnTo>
                    <a:pt x="0" y="122936"/>
                  </a:lnTo>
                  <a:lnTo>
                    <a:pt x="0" y="205486"/>
                  </a:lnTo>
                  <a:lnTo>
                    <a:pt x="0" y="232156"/>
                  </a:lnTo>
                  <a:lnTo>
                    <a:pt x="138582" y="232156"/>
                  </a:lnTo>
                  <a:lnTo>
                    <a:pt x="138582" y="205486"/>
                  </a:lnTo>
                  <a:lnTo>
                    <a:pt x="29464" y="205486"/>
                  </a:lnTo>
                  <a:lnTo>
                    <a:pt x="29464" y="122936"/>
                  </a:lnTo>
                  <a:lnTo>
                    <a:pt x="131140" y="122936"/>
                  </a:lnTo>
                  <a:lnTo>
                    <a:pt x="131140" y="96266"/>
                  </a:lnTo>
                  <a:lnTo>
                    <a:pt x="29464" y="96266"/>
                  </a:lnTo>
                  <a:lnTo>
                    <a:pt x="29464" y="36576"/>
                  </a:lnTo>
                  <a:lnTo>
                    <a:pt x="138582" y="36576"/>
                  </a:lnTo>
                  <a:lnTo>
                    <a:pt x="138582" y="9906"/>
                  </a:lnTo>
                  <a:close/>
                </a:path>
                <a:path w="614044" h="236219">
                  <a:moveTo>
                    <a:pt x="249758" y="204851"/>
                  </a:moveTo>
                  <a:lnTo>
                    <a:pt x="248119" y="204851"/>
                  </a:lnTo>
                  <a:lnTo>
                    <a:pt x="246240" y="205740"/>
                  </a:lnTo>
                  <a:lnTo>
                    <a:pt x="243166" y="206883"/>
                  </a:lnTo>
                  <a:lnTo>
                    <a:pt x="238899" y="208280"/>
                  </a:lnTo>
                  <a:lnTo>
                    <a:pt x="234632" y="209550"/>
                  </a:lnTo>
                  <a:lnTo>
                    <a:pt x="230212" y="210185"/>
                  </a:lnTo>
                  <a:lnTo>
                    <a:pt x="219202" y="210185"/>
                  </a:lnTo>
                  <a:lnTo>
                    <a:pt x="198247" y="88519"/>
                  </a:lnTo>
                  <a:lnTo>
                    <a:pt x="249745" y="88519"/>
                  </a:lnTo>
                  <a:lnTo>
                    <a:pt x="249745" y="65278"/>
                  </a:lnTo>
                  <a:lnTo>
                    <a:pt x="198247" y="65278"/>
                  </a:lnTo>
                  <a:lnTo>
                    <a:pt x="198247" y="17526"/>
                  </a:lnTo>
                  <a:lnTo>
                    <a:pt x="170268" y="17526"/>
                  </a:lnTo>
                  <a:lnTo>
                    <a:pt x="170268" y="65278"/>
                  </a:lnTo>
                  <a:lnTo>
                    <a:pt x="151358" y="65278"/>
                  </a:lnTo>
                  <a:lnTo>
                    <a:pt x="151358" y="88519"/>
                  </a:lnTo>
                  <a:lnTo>
                    <a:pt x="170268" y="88519"/>
                  </a:lnTo>
                  <a:lnTo>
                    <a:pt x="170383" y="182499"/>
                  </a:lnTo>
                  <a:lnTo>
                    <a:pt x="183070" y="221742"/>
                  </a:lnTo>
                  <a:lnTo>
                    <a:pt x="218808" y="234823"/>
                  </a:lnTo>
                  <a:lnTo>
                    <a:pt x="223367" y="234823"/>
                  </a:lnTo>
                  <a:lnTo>
                    <a:pt x="249758" y="229997"/>
                  </a:lnTo>
                  <a:lnTo>
                    <a:pt x="249758" y="210185"/>
                  </a:lnTo>
                  <a:lnTo>
                    <a:pt x="249758" y="204851"/>
                  </a:lnTo>
                  <a:close/>
                </a:path>
                <a:path w="614044" h="236219">
                  <a:moveTo>
                    <a:pt x="299186" y="65278"/>
                  </a:moveTo>
                  <a:lnTo>
                    <a:pt x="271208" y="65278"/>
                  </a:lnTo>
                  <a:lnTo>
                    <a:pt x="271208" y="231521"/>
                  </a:lnTo>
                  <a:lnTo>
                    <a:pt x="299186" y="231521"/>
                  </a:lnTo>
                  <a:lnTo>
                    <a:pt x="299186" y="65278"/>
                  </a:lnTo>
                  <a:close/>
                </a:path>
                <a:path w="614044" h="236219">
                  <a:moveTo>
                    <a:pt x="301117" y="8382"/>
                  </a:moveTo>
                  <a:lnTo>
                    <a:pt x="269265" y="8382"/>
                  </a:lnTo>
                  <a:lnTo>
                    <a:pt x="269265" y="37465"/>
                  </a:lnTo>
                  <a:lnTo>
                    <a:pt x="301117" y="37465"/>
                  </a:lnTo>
                  <a:lnTo>
                    <a:pt x="301117" y="8382"/>
                  </a:lnTo>
                  <a:close/>
                </a:path>
                <a:path w="614044" h="236219">
                  <a:moveTo>
                    <a:pt x="478574" y="231521"/>
                  </a:moveTo>
                  <a:lnTo>
                    <a:pt x="414248" y="151257"/>
                  </a:lnTo>
                  <a:lnTo>
                    <a:pt x="401637" y="135509"/>
                  </a:lnTo>
                  <a:lnTo>
                    <a:pt x="401027" y="134747"/>
                  </a:lnTo>
                  <a:lnTo>
                    <a:pt x="469353" y="65278"/>
                  </a:lnTo>
                  <a:lnTo>
                    <a:pt x="434517" y="65278"/>
                  </a:lnTo>
                  <a:lnTo>
                    <a:pt x="368719" y="135509"/>
                  </a:lnTo>
                  <a:lnTo>
                    <a:pt x="368719" y="0"/>
                  </a:lnTo>
                  <a:lnTo>
                    <a:pt x="340741" y="0"/>
                  </a:lnTo>
                  <a:lnTo>
                    <a:pt x="340741" y="231521"/>
                  </a:lnTo>
                  <a:lnTo>
                    <a:pt x="368719" y="231521"/>
                  </a:lnTo>
                  <a:lnTo>
                    <a:pt x="368719" y="162052"/>
                  </a:lnTo>
                  <a:lnTo>
                    <a:pt x="379730" y="151257"/>
                  </a:lnTo>
                  <a:lnTo>
                    <a:pt x="441807" y="231521"/>
                  </a:lnTo>
                  <a:lnTo>
                    <a:pt x="478574" y="231521"/>
                  </a:lnTo>
                  <a:close/>
                </a:path>
                <a:path w="614044" h="236219">
                  <a:moveTo>
                    <a:pt x="613892" y="117856"/>
                  </a:moveTo>
                  <a:lnTo>
                    <a:pt x="568528" y="62738"/>
                  </a:lnTo>
                  <a:lnTo>
                    <a:pt x="545858" y="61214"/>
                  </a:lnTo>
                  <a:lnTo>
                    <a:pt x="538772" y="61341"/>
                  </a:lnTo>
                  <a:lnTo>
                    <a:pt x="500253" y="67310"/>
                  </a:lnTo>
                  <a:lnTo>
                    <a:pt x="495096" y="68834"/>
                  </a:lnTo>
                  <a:lnTo>
                    <a:pt x="495096" y="97282"/>
                  </a:lnTo>
                  <a:lnTo>
                    <a:pt x="496735" y="97282"/>
                  </a:lnTo>
                  <a:lnTo>
                    <a:pt x="503288" y="94742"/>
                  </a:lnTo>
                  <a:lnTo>
                    <a:pt x="509841" y="92456"/>
                  </a:lnTo>
                  <a:lnTo>
                    <a:pt x="516394" y="90551"/>
                  </a:lnTo>
                  <a:lnTo>
                    <a:pt x="522947" y="88900"/>
                  </a:lnTo>
                  <a:lnTo>
                    <a:pt x="531672" y="86995"/>
                  </a:lnTo>
                  <a:lnTo>
                    <a:pt x="539267" y="85979"/>
                  </a:lnTo>
                  <a:lnTo>
                    <a:pt x="551167" y="85979"/>
                  </a:lnTo>
                  <a:lnTo>
                    <a:pt x="585063" y="104902"/>
                  </a:lnTo>
                  <a:lnTo>
                    <a:pt x="586054" y="110236"/>
                  </a:lnTo>
                  <a:lnTo>
                    <a:pt x="586054" y="122174"/>
                  </a:lnTo>
                  <a:lnTo>
                    <a:pt x="586054" y="144399"/>
                  </a:lnTo>
                  <a:lnTo>
                    <a:pt x="586054" y="190627"/>
                  </a:lnTo>
                  <a:lnTo>
                    <a:pt x="579793" y="196088"/>
                  </a:lnTo>
                  <a:lnTo>
                    <a:pt x="573100" y="200787"/>
                  </a:lnTo>
                  <a:lnTo>
                    <a:pt x="558812" y="208534"/>
                  </a:lnTo>
                  <a:lnTo>
                    <a:pt x="550824" y="210439"/>
                  </a:lnTo>
                  <a:lnTo>
                    <a:pt x="531672" y="210439"/>
                  </a:lnTo>
                  <a:lnTo>
                    <a:pt x="523836" y="207899"/>
                  </a:lnTo>
                  <a:lnTo>
                    <a:pt x="513105" y="198247"/>
                  </a:lnTo>
                  <a:lnTo>
                    <a:pt x="510425" y="191008"/>
                  </a:lnTo>
                  <a:lnTo>
                    <a:pt x="510425" y="173101"/>
                  </a:lnTo>
                  <a:lnTo>
                    <a:pt x="542442" y="149479"/>
                  </a:lnTo>
                  <a:lnTo>
                    <a:pt x="586054" y="144399"/>
                  </a:lnTo>
                  <a:lnTo>
                    <a:pt x="586054" y="122174"/>
                  </a:lnTo>
                  <a:lnTo>
                    <a:pt x="564769" y="123571"/>
                  </a:lnTo>
                  <a:lnTo>
                    <a:pt x="519239" y="131699"/>
                  </a:lnTo>
                  <a:lnTo>
                    <a:pt x="485660" y="160274"/>
                  </a:lnTo>
                  <a:lnTo>
                    <a:pt x="481558" y="183261"/>
                  </a:lnTo>
                  <a:lnTo>
                    <a:pt x="481609" y="191008"/>
                  </a:lnTo>
                  <a:lnTo>
                    <a:pt x="482892" y="197866"/>
                  </a:lnTo>
                  <a:lnTo>
                    <a:pt x="488251" y="211201"/>
                  </a:lnTo>
                  <a:lnTo>
                    <a:pt x="518668" y="234823"/>
                  </a:lnTo>
                  <a:lnTo>
                    <a:pt x="525170" y="236093"/>
                  </a:lnTo>
                  <a:lnTo>
                    <a:pt x="540359" y="236093"/>
                  </a:lnTo>
                  <a:lnTo>
                    <a:pt x="586054" y="213868"/>
                  </a:lnTo>
                  <a:lnTo>
                    <a:pt x="586054" y="231521"/>
                  </a:lnTo>
                  <a:lnTo>
                    <a:pt x="613892" y="231521"/>
                  </a:lnTo>
                  <a:lnTo>
                    <a:pt x="613892" y="213868"/>
                  </a:lnTo>
                  <a:lnTo>
                    <a:pt x="613892" y="210439"/>
                  </a:lnTo>
                  <a:lnTo>
                    <a:pt x="613892" y="144399"/>
                  </a:lnTo>
                  <a:lnTo>
                    <a:pt x="613892" y="117856"/>
                  </a:lnTo>
                  <a:close/>
                </a:path>
              </a:pathLst>
            </a:custGeom>
            <a:solidFill>
              <a:srgbClr val="FFFFFF"/>
            </a:solidFill>
          </p:spPr>
          <p:txBody>
            <a:bodyPr wrap="square" lIns="0" tIns="0" rIns="0" bIns="0" rtlCol="0"/>
            <a:lstStyle/>
            <a:p>
              <a:endParaRPr>
                <a:solidFill>
                  <a:schemeClr val="bg1"/>
                </a:solidFill>
                <a:highlight>
                  <a:srgbClr val="FFFF00"/>
                </a:highlight>
              </a:endParaRPr>
            </a:p>
          </p:txBody>
        </p:sp>
        <p:sp>
          <p:nvSpPr>
            <p:cNvPr id="74" name="object 74"/>
            <p:cNvSpPr/>
            <p:nvPr/>
          </p:nvSpPr>
          <p:spPr>
            <a:xfrm>
              <a:off x="406907" y="1548383"/>
              <a:ext cx="614045" cy="236220"/>
            </a:xfrm>
            <a:custGeom>
              <a:avLst/>
              <a:gdLst/>
              <a:ahLst/>
              <a:cxnLst/>
              <a:rect l="l" t="t" r="r" b="b"/>
              <a:pathLst>
                <a:path w="614044" h="236219">
                  <a:moveTo>
                    <a:pt x="586054" y="144399"/>
                  </a:moveTo>
                  <a:lnTo>
                    <a:pt x="579399" y="145033"/>
                  </a:lnTo>
                  <a:lnTo>
                    <a:pt x="570992" y="145923"/>
                  </a:lnTo>
                  <a:lnTo>
                    <a:pt x="560819" y="146938"/>
                  </a:lnTo>
                  <a:lnTo>
                    <a:pt x="522592" y="157099"/>
                  </a:lnTo>
                  <a:lnTo>
                    <a:pt x="510425" y="173100"/>
                  </a:lnTo>
                  <a:lnTo>
                    <a:pt x="510425" y="181482"/>
                  </a:lnTo>
                  <a:lnTo>
                    <a:pt x="510425" y="191007"/>
                  </a:lnTo>
                  <a:lnTo>
                    <a:pt x="513105" y="198246"/>
                  </a:lnTo>
                  <a:lnTo>
                    <a:pt x="518464" y="203073"/>
                  </a:lnTo>
                  <a:lnTo>
                    <a:pt x="523836" y="207899"/>
                  </a:lnTo>
                  <a:lnTo>
                    <a:pt x="531672" y="210438"/>
                  </a:lnTo>
                  <a:lnTo>
                    <a:pt x="541997" y="210438"/>
                  </a:lnTo>
                  <a:lnTo>
                    <a:pt x="550824" y="210438"/>
                  </a:lnTo>
                  <a:lnTo>
                    <a:pt x="558812" y="208533"/>
                  </a:lnTo>
                  <a:lnTo>
                    <a:pt x="565950" y="204596"/>
                  </a:lnTo>
                  <a:lnTo>
                    <a:pt x="573100" y="200787"/>
                  </a:lnTo>
                  <a:lnTo>
                    <a:pt x="579793" y="196087"/>
                  </a:lnTo>
                  <a:lnTo>
                    <a:pt x="586054" y="190626"/>
                  </a:lnTo>
                  <a:lnTo>
                    <a:pt x="586054" y="144399"/>
                  </a:lnTo>
                  <a:close/>
                </a:path>
                <a:path w="614044" h="236219">
                  <a:moveTo>
                    <a:pt x="271208" y="231520"/>
                  </a:moveTo>
                  <a:lnTo>
                    <a:pt x="299191" y="231520"/>
                  </a:lnTo>
                  <a:lnTo>
                    <a:pt x="299191" y="65277"/>
                  </a:lnTo>
                  <a:lnTo>
                    <a:pt x="271208" y="65277"/>
                  </a:lnTo>
                  <a:lnTo>
                    <a:pt x="271208" y="231520"/>
                  </a:lnTo>
                  <a:close/>
                </a:path>
                <a:path w="614044" h="236219">
                  <a:moveTo>
                    <a:pt x="545858" y="61213"/>
                  </a:moveTo>
                  <a:lnTo>
                    <a:pt x="589635" y="68961"/>
                  </a:lnTo>
                  <a:lnTo>
                    <a:pt x="612775" y="103377"/>
                  </a:lnTo>
                  <a:lnTo>
                    <a:pt x="613892" y="117855"/>
                  </a:lnTo>
                  <a:lnTo>
                    <a:pt x="613892" y="231520"/>
                  </a:lnTo>
                  <a:lnTo>
                    <a:pt x="586054" y="231520"/>
                  </a:lnTo>
                  <a:lnTo>
                    <a:pt x="586054" y="213867"/>
                  </a:lnTo>
                  <a:lnTo>
                    <a:pt x="583780" y="215518"/>
                  </a:lnTo>
                  <a:lnTo>
                    <a:pt x="580720" y="217804"/>
                  </a:lnTo>
                  <a:lnTo>
                    <a:pt x="576897" y="220852"/>
                  </a:lnTo>
                  <a:lnTo>
                    <a:pt x="573074" y="223900"/>
                  </a:lnTo>
                  <a:lnTo>
                    <a:pt x="569379" y="226313"/>
                  </a:lnTo>
                  <a:lnTo>
                    <a:pt x="565810" y="228091"/>
                  </a:lnTo>
                  <a:lnTo>
                    <a:pt x="560844" y="230631"/>
                  </a:lnTo>
                  <a:lnTo>
                    <a:pt x="556056" y="232663"/>
                  </a:lnTo>
                  <a:lnTo>
                    <a:pt x="551446" y="234061"/>
                  </a:lnTo>
                  <a:lnTo>
                    <a:pt x="546823" y="235457"/>
                  </a:lnTo>
                  <a:lnTo>
                    <a:pt x="540359" y="236092"/>
                  </a:lnTo>
                  <a:lnTo>
                    <a:pt x="532015" y="236092"/>
                  </a:lnTo>
                  <a:lnTo>
                    <a:pt x="525170" y="236092"/>
                  </a:lnTo>
                  <a:lnTo>
                    <a:pt x="491820" y="216788"/>
                  </a:lnTo>
                  <a:lnTo>
                    <a:pt x="485571" y="204469"/>
                  </a:lnTo>
                  <a:lnTo>
                    <a:pt x="482892" y="197865"/>
                  </a:lnTo>
                  <a:lnTo>
                    <a:pt x="481558" y="190753"/>
                  </a:lnTo>
                  <a:lnTo>
                    <a:pt x="481558" y="183261"/>
                  </a:lnTo>
                  <a:lnTo>
                    <a:pt x="498259" y="143001"/>
                  </a:lnTo>
                  <a:lnTo>
                    <a:pt x="535762" y="127253"/>
                  </a:lnTo>
                  <a:lnTo>
                    <a:pt x="575221" y="122808"/>
                  </a:lnTo>
                  <a:lnTo>
                    <a:pt x="586054" y="122174"/>
                  </a:lnTo>
                  <a:lnTo>
                    <a:pt x="586054" y="116712"/>
                  </a:lnTo>
                  <a:lnTo>
                    <a:pt x="586054" y="110236"/>
                  </a:lnTo>
                  <a:lnTo>
                    <a:pt x="585063" y="104901"/>
                  </a:lnTo>
                  <a:lnTo>
                    <a:pt x="583082" y="100964"/>
                  </a:lnTo>
                  <a:lnTo>
                    <a:pt x="581101" y="96900"/>
                  </a:lnTo>
                  <a:lnTo>
                    <a:pt x="561632" y="87121"/>
                  </a:lnTo>
                  <a:lnTo>
                    <a:pt x="556475" y="86360"/>
                  </a:lnTo>
                  <a:lnTo>
                    <a:pt x="551167" y="85978"/>
                  </a:lnTo>
                  <a:lnTo>
                    <a:pt x="545706" y="85978"/>
                  </a:lnTo>
                  <a:lnTo>
                    <a:pt x="539267" y="85978"/>
                  </a:lnTo>
                  <a:lnTo>
                    <a:pt x="496735" y="97281"/>
                  </a:lnTo>
                  <a:lnTo>
                    <a:pt x="495096" y="97281"/>
                  </a:lnTo>
                  <a:lnTo>
                    <a:pt x="495096" y="68833"/>
                  </a:lnTo>
                  <a:lnTo>
                    <a:pt x="500253" y="67310"/>
                  </a:lnTo>
                  <a:lnTo>
                    <a:pt x="538772" y="61340"/>
                  </a:lnTo>
                  <a:lnTo>
                    <a:pt x="545858" y="61213"/>
                  </a:lnTo>
                  <a:close/>
                </a:path>
                <a:path w="614044" h="236219">
                  <a:moveTo>
                    <a:pt x="170268" y="17525"/>
                  </a:moveTo>
                  <a:lnTo>
                    <a:pt x="198247" y="17525"/>
                  </a:lnTo>
                  <a:lnTo>
                    <a:pt x="198247" y="65277"/>
                  </a:lnTo>
                  <a:lnTo>
                    <a:pt x="249758" y="65277"/>
                  </a:lnTo>
                  <a:lnTo>
                    <a:pt x="249758" y="88518"/>
                  </a:lnTo>
                  <a:lnTo>
                    <a:pt x="198247" y="88518"/>
                  </a:lnTo>
                  <a:lnTo>
                    <a:pt x="198247" y="167512"/>
                  </a:lnTo>
                  <a:lnTo>
                    <a:pt x="198247" y="175894"/>
                  </a:lnTo>
                  <a:lnTo>
                    <a:pt x="198399" y="182499"/>
                  </a:lnTo>
                  <a:lnTo>
                    <a:pt x="198704" y="187070"/>
                  </a:lnTo>
                  <a:lnTo>
                    <a:pt x="198996" y="191642"/>
                  </a:lnTo>
                  <a:lnTo>
                    <a:pt x="200139" y="195833"/>
                  </a:lnTo>
                  <a:lnTo>
                    <a:pt x="202120" y="199770"/>
                  </a:lnTo>
                  <a:lnTo>
                    <a:pt x="203809" y="203326"/>
                  </a:lnTo>
                  <a:lnTo>
                    <a:pt x="206540" y="205866"/>
                  </a:lnTo>
                  <a:lnTo>
                    <a:pt x="210312" y="207644"/>
                  </a:lnTo>
                  <a:lnTo>
                    <a:pt x="214083" y="209423"/>
                  </a:lnTo>
                  <a:lnTo>
                    <a:pt x="219201" y="210185"/>
                  </a:lnTo>
                  <a:lnTo>
                    <a:pt x="225653" y="210185"/>
                  </a:lnTo>
                  <a:lnTo>
                    <a:pt x="230212" y="210185"/>
                  </a:lnTo>
                  <a:lnTo>
                    <a:pt x="248119" y="204850"/>
                  </a:lnTo>
                  <a:lnTo>
                    <a:pt x="249758" y="204850"/>
                  </a:lnTo>
                  <a:lnTo>
                    <a:pt x="249758" y="229996"/>
                  </a:lnTo>
                  <a:lnTo>
                    <a:pt x="223367" y="234823"/>
                  </a:lnTo>
                  <a:lnTo>
                    <a:pt x="218808" y="234823"/>
                  </a:lnTo>
                  <a:lnTo>
                    <a:pt x="177469" y="214375"/>
                  </a:lnTo>
                  <a:lnTo>
                    <a:pt x="170268" y="180593"/>
                  </a:lnTo>
                  <a:lnTo>
                    <a:pt x="170268" y="88518"/>
                  </a:lnTo>
                  <a:lnTo>
                    <a:pt x="151358" y="88518"/>
                  </a:lnTo>
                  <a:lnTo>
                    <a:pt x="151358" y="65277"/>
                  </a:lnTo>
                  <a:lnTo>
                    <a:pt x="170268" y="65277"/>
                  </a:lnTo>
                  <a:lnTo>
                    <a:pt x="170268" y="17525"/>
                  </a:lnTo>
                  <a:close/>
                </a:path>
                <a:path w="614044" h="236219">
                  <a:moveTo>
                    <a:pt x="0" y="9905"/>
                  </a:moveTo>
                  <a:lnTo>
                    <a:pt x="138582" y="9905"/>
                  </a:lnTo>
                  <a:lnTo>
                    <a:pt x="138582" y="36067"/>
                  </a:lnTo>
                  <a:lnTo>
                    <a:pt x="29464" y="36067"/>
                  </a:lnTo>
                  <a:lnTo>
                    <a:pt x="29464" y="96774"/>
                  </a:lnTo>
                  <a:lnTo>
                    <a:pt x="131140" y="96774"/>
                  </a:lnTo>
                  <a:lnTo>
                    <a:pt x="131140" y="123062"/>
                  </a:lnTo>
                  <a:lnTo>
                    <a:pt x="29464" y="123062"/>
                  </a:lnTo>
                  <a:lnTo>
                    <a:pt x="29464" y="205358"/>
                  </a:lnTo>
                  <a:lnTo>
                    <a:pt x="138582" y="205358"/>
                  </a:lnTo>
                  <a:lnTo>
                    <a:pt x="138582" y="231520"/>
                  </a:lnTo>
                  <a:lnTo>
                    <a:pt x="0" y="231520"/>
                  </a:lnTo>
                  <a:lnTo>
                    <a:pt x="0" y="9905"/>
                  </a:lnTo>
                  <a:close/>
                </a:path>
                <a:path w="614044" h="236219">
                  <a:moveTo>
                    <a:pt x="269265" y="37464"/>
                  </a:moveTo>
                  <a:lnTo>
                    <a:pt x="301124" y="37464"/>
                  </a:lnTo>
                  <a:lnTo>
                    <a:pt x="301124" y="8381"/>
                  </a:lnTo>
                  <a:lnTo>
                    <a:pt x="269265" y="8381"/>
                  </a:lnTo>
                  <a:lnTo>
                    <a:pt x="269265" y="37464"/>
                  </a:lnTo>
                  <a:close/>
                </a:path>
                <a:path w="614044" h="236219">
                  <a:moveTo>
                    <a:pt x="340741" y="0"/>
                  </a:moveTo>
                  <a:lnTo>
                    <a:pt x="368719" y="0"/>
                  </a:lnTo>
                  <a:lnTo>
                    <a:pt x="368719" y="135508"/>
                  </a:lnTo>
                  <a:lnTo>
                    <a:pt x="434517" y="65277"/>
                  </a:lnTo>
                  <a:lnTo>
                    <a:pt x="469353" y="65277"/>
                  </a:lnTo>
                  <a:lnTo>
                    <a:pt x="401027" y="134746"/>
                  </a:lnTo>
                  <a:lnTo>
                    <a:pt x="478574" y="231520"/>
                  </a:lnTo>
                  <a:lnTo>
                    <a:pt x="441807" y="231520"/>
                  </a:lnTo>
                  <a:lnTo>
                    <a:pt x="379730" y="151256"/>
                  </a:lnTo>
                  <a:lnTo>
                    <a:pt x="368719" y="162051"/>
                  </a:lnTo>
                  <a:lnTo>
                    <a:pt x="368719" y="231520"/>
                  </a:lnTo>
                  <a:lnTo>
                    <a:pt x="340741" y="231520"/>
                  </a:lnTo>
                  <a:lnTo>
                    <a:pt x="340741" y="0"/>
                  </a:lnTo>
                  <a:close/>
                </a:path>
              </a:pathLst>
            </a:custGeom>
            <a:ln w="9144">
              <a:solidFill>
                <a:srgbClr val="696262"/>
              </a:solidFill>
            </a:ln>
          </p:spPr>
          <p:txBody>
            <a:bodyPr wrap="square" lIns="0" tIns="0" rIns="0" bIns="0" rtlCol="0"/>
            <a:lstStyle/>
            <a:p>
              <a:endParaRPr dirty="0">
                <a:solidFill>
                  <a:schemeClr val="bg1"/>
                </a:solidFill>
                <a:highlight>
                  <a:srgbClr val="FFFF00"/>
                </a:highlight>
              </a:endParaRPr>
            </a:p>
          </p:txBody>
        </p:sp>
        <p:pic>
          <p:nvPicPr>
            <p:cNvPr id="75" name="object 75"/>
            <p:cNvPicPr/>
            <p:nvPr/>
          </p:nvPicPr>
          <p:blipFill>
            <a:blip r:embed="rId60" cstate="print"/>
            <a:stretch>
              <a:fillRect/>
            </a:stretch>
          </p:blipFill>
          <p:spPr>
            <a:xfrm>
              <a:off x="1149095" y="1552955"/>
              <a:ext cx="1525524" cy="292608"/>
            </a:xfrm>
            <a:prstGeom prst="rect">
              <a:avLst/>
            </a:prstGeom>
          </p:spPr>
        </p:pic>
        <p:pic>
          <p:nvPicPr>
            <p:cNvPr id="76" name="object 76"/>
            <p:cNvPicPr/>
            <p:nvPr/>
          </p:nvPicPr>
          <p:blipFill>
            <a:blip r:embed="rId61" cstate="print"/>
            <a:stretch>
              <a:fillRect/>
            </a:stretch>
          </p:blipFill>
          <p:spPr>
            <a:xfrm>
              <a:off x="2787396" y="1543811"/>
              <a:ext cx="480059" cy="245363"/>
            </a:xfrm>
            <a:prstGeom prst="rect">
              <a:avLst/>
            </a:prstGeom>
          </p:spPr>
        </p:pic>
        <p:pic>
          <p:nvPicPr>
            <p:cNvPr id="77" name="object 77"/>
            <p:cNvPicPr/>
            <p:nvPr/>
          </p:nvPicPr>
          <p:blipFill>
            <a:blip r:embed="rId62" cstate="print"/>
            <a:stretch>
              <a:fillRect/>
            </a:stretch>
          </p:blipFill>
          <p:spPr>
            <a:xfrm>
              <a:off x="3390899" y="1543811"/>
              <a:ext cx="868679" cy="245363"/>
            </a:xfrm>
            <a:prstGeom prst="rect">
              <a:avLst/>
            </a:prstGeom>
          </p:spPr>
        </p:pic>
        <p:sp>
          <p:nvSpPr>
            <p:cNvPr id="78" name="object 78"/>
            <p:cNvSpPr/>
            <p:nvPr/>
          </p:nvSpPr>
          <p:spPr>
            <a:xfrm>
              <a:off x="4370832" y="1557515"/>
              <a:ext cx="626745" cy="283845"/>
            </a:xfrm>
            <a:custGeom>
              <a:avLst/>
              <a:gdLst/>
              <a:ahLst/>
              <a:cxnLst/>
              <a:rect l="l" t="t" r="r" b="b"/>
              <a:pathLst>
                <a:path w="626745" h="283844">
                  <a:moveTo>
                    <a:pt x="149733" y="56654"/>
                  </a:moveTo>
                  <a:lnTo>
                    <a:pt x="120650" y="56654"/>
                  </a:lnTo>
                  <a:lnTo>
                    <a:pt x="75438" y="179336"/>
                  </a:lnTo>
                  <a:lnTo>
                    <a:pt x="30226" y="56654"/>
                  </a:lnTo>
                  <a:lnTo>
                    <a:pt x="0" y="56654"/>
                  </a:lnTo>
                  <a:lnTo>
                    <a:pt x="60325" y="214388"/>
                  </a:lnTo>
                  <a:lnTo>
                    <a:pt x="30607" y="283476"/>
                  </a:lnTo>
                  <a:lnTo>
                    <a:pt x="60452" y="283476"/>
                  </a:lnTo>
                  <a:lnTo>
                    <a:pt x="101473" y="179336"/>
                  </a:lnTo>
                  <a:lnTo>
                    <a:pt x="149733" y="56654"/>
                  </a:lnTo>
                  <a:close/>
                </a:path>
                <a:path w="626745" h="283844">
                  <a:moveTo>
                    <a:pt x="285877" y="109105"/>
                  </a:moveTo>
                  <a:lnTo>
                    <a:pt x="240665" y="54114"/>
                  </a:lnTo>
                  <a:lnTo>
                    <a:pt x="217932" y="52717"/>
                  </a:lnTo>
                  <a:lnTo>
                    <a:pt x="210947" y="52844"/>
                  </a:lnTo>
                  <a:lnTo>
                    <a:pt x="172466" y="58686"/>
                  </a:lnTo>
                  <a:lnTo>
                    <a:pt x="167386" y="60210"/>
                  </a:lnTo>
                  <a:lnTo>
                    <a:pt x="167386" y="88531"/>
                  </a:lnTo>
                  <a:lnTo>
                    <a:pt x="169037" y="88531"/>
                  </a:lnTo>
                  <a:lnTo>
                    <a:pt x="175514" y="85991"/>
                  </a:lnTo>
                  <a:lnTo>
                    <a:pt x="181991" y="83705"/>
                  </a:lnTo>
                  <a:lnTo>
                    <a:pt x="188595" y="81800"/>
                  </a:lnTo>
                  <a:lnTo>
                    <a:pt x="203835" y="78371"/>
                  </a:lnTo>
                  <a:lnTo>
                    <a:pt x="211328" y="77355"/>
                  </a:lnTo>
                  <a:lnTo>
                    <a:pt x="223266" y="77355"/>
                  </a:lnTo>
                  <a:lnTo>
                    <a:pt x="257175" y="96151"/>
                  </a:lnTo>
                  <a:lnTo>
                    <a:pt x="258191" y="101485"/>
                  </a:lnTo>
                  <a:lnTo>
                    <a:pt x="258191" y="113423"/>
                  </a:lnTo>
                  <a:lnTo>
                    <a:pt x="258191" y="135521"/>
                  </a:lnTo>
                  <a:lnTo>
                    <a:pt x="258191" y="181622"/>
                  </a:lnTo>
                  <a:lnTo>
                    <a:pt x="251841" y="187083"/>
                  </a:lnTo>
                  <a:lnTo>
                    <a:pt x="245237" y="191782"/>
                  </a:lnTo>
                  <a:lnTo>
                    <a:pt x="237998" y="195465"/>
                  </a:lnTo>
                  <a:lnTo>
                    <a:pt x="230886" y="199402"/>
                  </a:lnTo>
                  <a:lnTo>
                    <a:pt x="222885" y="201307"/>
                  </a:lnTo>
                  <a:lnTo>
                    <a:pt x="203835" y="201307"/>
                  </a:lnTo>
                  <a:lnTo>
                    <a:pt x="195961" y="198767"/>
                  </a:lnTo>
                  <a:lnTo>
                    <a:pt x="185293" y="189242"/>
                  </a:lnTo>
                  <a:lnTo>
                    <a:pt x="182626" y="182003"/>
                  </a:lnTo>
                  <a:lnTo>
                    <a:pt x="182626" y="164096"/>
                  </a:lnTo>
                  <a:lnTo>
                    <a:pt x="185039" y="157619"/>
                  </a:lnTo>
                  <a:lnTo>
                    <a:pt x="194818" y="148221"/>
                  </a:lnTo>
                  <a:lnTo>
                    <a:pt x="258191" y="135521"/>
                  </a:lnTo>
                  <a:lnTo>
                    <a:pt x="258191" y="113423"/>
                  </a:lnTo>
                  <a:lnTo>
                    <a:pt x="236855" y="114820"/>
                  </a:lnTo>
                  <a:lnTo>
                    <a:pt x="191389" y="122821"/>
                  </a:lnTo>
                  <a:lnTo>
                    <a:pt x="157861" y="151396"/>
                  </a:lnTo>
                  <a:lnTo>
                    <a:pt x="153797" y="174256"/>
                  </a:lnTo>
                  <a:lnTo>
                    <a:pt x="153797" y="182003"/>
                  </a:lnTo>
                  <a:lnTo>
                    <a:pt x="155194" y="188861"/>
                  </a:lnTo>
                  <a:lnTo>
                    <a:pt x="160528" y="202069"/>
                  </a:lnTo>
                  <a:lnTo>
                    <a:pt x="190881" y="225691"/>
                  </a:lnTo>
                  <a:lnTo>
                    <a:pt x="197231" y="226961"/>
                  </a:lnTo>
                  <a:lnTo>
                    <a:pt x="212471" y="226961"/>
                  </a:lnTo>
                  <a:lnTo>
                    <a:pt x="258191" y="204736"/>
                  </a:lnTo>
                  <a:lnTo>
                    <a:pt x="285877" y="204736"/>
                  </a:lnTo>
                  <a:lnTo>
                    <a:pt x="285877" y="201307"/>
                  </a:lnTo>
                  <a:lnTo>
                    <a:pt x="285877" y="135521"/>
                  </a:lnTo>
                  <a:lnTo>
                    <a:pt x="285877" y="109105"/>
                  </a:lnTo>
                  <a:close/>
                </a:path>
                <a:path w="626745" h="283844">
                  <a:moveTo>
                    <a:pt x="285953" y="204800"/>
                  </a:moveTo>
                  <a:lnTo>
                    <a:pt x="258191" y="204800"/>
                  </a:lnTo>
                  <a:lnTo>
                    <a:pt x="258191" y="222389"/>
                  </a:lnTo>
                  <a:lnTo>
                    <a:pt x="285953" y="222389"/>
                  </a:lnTo>
                  <a:lnTo>
                    <a:pt x="285953" y="204800"/>
                  </a:lnTo>
                  <a:close/>
                </a:path>
                <a:path w="626745" h="283844">
                  <a:moveTo>
                    <a:pt x="353644" y="56743"/>
                  </a:moveTo>
                  <a:lnTo>
                    <a:pt x="325755" y="56743"/>
                  </a:lnTo>
                  <a:lnTo>
                    <a:pt x="325755" y="222389"/>
                  </a:lnTo>
                  <a:lnTo>
                    <a:pt x="353644" y="222389"/>
                  </a:lnTo>
                  <a:lnTo>
                    <a:pt x="353644" y="56743"/>
                  </a:lnTo>
                  <a:close/>
                </a:path>
                <a:path w="626745" h="283844">
                  <a:moveTo>
                    <a:pt x="355676" y="0"/>
                  </a:moveTo>
                  <a:lnTo>
                    <a:pt x="323850" y="0"/>
                  </a:lnTo>
                  <a:lnTo>
                    <a:pt x="323850" y="28968"/>
                  </a:lnTo>
                  <a:lnTo>
                    <a:pt x="355676" y="28968"/>
                  </a:lnTo>
                  <a:lnTo>
                    <a:pt x="355676" y="0"/>
                  </a:lnTo>
                  <a:close/>
                </a:path>
                <a:path w="626745" h="283844">
                  <a:moveTo>
                    <a:pt x="424891" y="9080"/>
                  </a:moveTo>
                  <a:lnTo>
                    <a:pt x="396875" y="9080"/>
                  </a:lnTo>
                  <a:lnTo>
                    <a:pt x="396875" y="56654"/>
                  </a:lnTo>
                  <a:lnTo>
                    <a:pt x="424891" y="56654"/>
                  </a:lnTo>
                  <a:lnTo>
                    <a:pt x="424891" y="9080"/>
                  </a:lnTo>
                  <a:close/>
                </a:path>
                <a:path w="626745" h="283844">
                  <a:moveTo>
                    <a:pt x="476250" y="195719"/>
                  </a:moveTo>
                  <a:lnTo>
                    <a:pt x="474599" y="195719"/>
                  </a:lnTo>
                  <a:lnTo>
                    <a:pt x="472694" y="196608"/>
                  </a:lnTo>
                  <a:lnTo>
                    <a:pt x="469646" y="197751"/>
                  </a:lnTo>
                  <a:lnTo>
                    <a:pt x="465455" y="199148"/>
                  </a:lnTo>
                  <a:lnTo>
                    <a:pt x="461137" y="200418"/>
                  </a:lnTo>
                  <a:lnTo>
                    <a:pt x="456692" y="201053"/>
                  </a:lnTo>
                  <a:lnTo>
                    <a:pt x="445770" y="201053"/>
                  </a:lnTo>
                  <a:lnTo>
                    <a:pt x="424942" y="79895"/>
                  </a:lnTo>
                  <a:lnTo>
                    <a:pt x="476211" y="79895"/>
                  </a:lnTo>
                  <a:lnTo>
                    <a:pt x="476211" y="56743"/>
                  </a:lnTo>
                  <a:lnTo>
                    <a:pt x="378079" y="56743"/>
                  </a:lnTo>
                  <a:lnTo>
                    <a:pt x="378079" y="79895"/>
                  </a:lnTo>
                  <a:lnTo>
                    <a:pt x="396875" y="79895"/>
                  </a:lnTo>
                  <a:lnTo>
                    <a:pt x="397002" y="173494"/>
                  </a:lnTo>
                  <a:lnTo>
                    <a:pt x="409702" y="212610"/>
                  </a:lnTo>
                  <a:lnTo>
                    <a:pt x="445262" y="225691"/>
                  </a:lnTo>
                  <a:lnTo>
                    <a:pt x="449834" y="225691"/>
                  </a:lnTo>
                  <a:lnTo>
                    <a:pt x="476250" y="220865"/>
                  </a:lnTo>
                  <a:lnTo>
                    <a:pt x="476250" y="201053"/>
                  </a:lnTo>
                  <a:lnTo>
                    <a:pt x="476250" y="195719"/>
                  </a:lnTo>
                  <a:close/>
                </a:path>
                <a:path w="626745" h="283844">
                  <a:moveTo>
                    <a:pt x="626313" y="204050"/>
                  </a:moveTo>
                  <a:lnTo>
                    <a:pt x="598424" y="204050"/>
                  </a:lnTo>
                  <a:lnTo>
                    <a:pt x="598424" y="222389"/>
                  </a:lnTo>
                  <a:lnTo>
                    <a:pt x="626313" y="222389"/>
                  </a:lnTo>
                  <a:lnTo>
                    <a:pt x="626313" y="204050"/>
                  </a:lnTo>
                  <a:close/>
                </a:path>
                <a:path w="626745" h="283844">
                  <a:moveTo>
                    <a:pt x="626364" y="56654"/>
                  </a:moveTo>
                  <a:lnTo>
                    <a:pt x="598424" y="56654"/>
                  </a:lnTo>
                  <a:lnTo>
                    <a:pt x="598424" y="180352"/>
                  </a:lnTo>
                  <a:lnTo>
                    <a:pt x="593471" y="184416"/>
                  </a:lnTo>
                  <a:lnTo>
                    <a:pt x="562229" y="200418"/>
                  </a:lnTo>
                  <a:lnTo>
                    <a:pt x="548005" y="200418"/>
                  </a:lnTo>
                  <a:lnTo>
                    <a:pt x="524129" y="167017"/>
                  </a:lnTo>
                  <a:lnTo>
                    <a:pt x="523748" y="159778"/>
                  </a:lnTo>
                  <a:lnTo>
                    <a:pt x="523748" y="56654"/>
                  </a:lnTo>
                  <a:lnTo>
                    <a:pt x="495935" y="56654"/>
                  </a:lnTo>
                  <a:lnTo>
                    <a:pt x="495935" y="167017"/>
                  </a:lnTo>
                  <a:lnTo>
                    <a:pt x="506222" y="207022"/>
                  </a:lnTo>
                  <a:lnTo>
                    <a:pt x="540766" y="226961"/>
                  </a:lnTo>
                  <a:lnTo>
                    <a:pt x="548005" y="226961"/>
                  </a:lnTo>
                  <a:lnTo>
                    <a:pt x="585851" y="213880"/>
                  </a:lnTo>
                  <a:lnTo>
                    <a:pt x="598424" y="203974"/>
                  </a:lnTo>
                  <a:lnTo>
                    <a:pt x="626364" y="203974"/>
                  </a:lnTo>
                  <a:lnTo>
                    <a:pt x="626364" y="200418"/>
                  </a:lnTo>
                  <a:lnTo>
                    <a:pt x="626364" y="56654"/>
                  </a:lnTo>
                  <a:close/>
                </a:path>
              </a:pathLst>
            </a:custGeom>
            <a:solidFill>
              <a:srgbClr val="FFFFFF"/>
            </a:solidFill>
          </p:spPr>
          <p:txBody>
            <a:bodyPr wrap="square" lIns="0" tIns="0" rIns="0" bIns="0" rtlCol="0"/>
            <a:lstStyle/>
            <a:p>
              <a:endParaRPr>
                <a:solidFill>
                  <a:schemeClr val="bg1"/>
                </a:solidFill>
                <a:highlight>
                  <a:srgbClr val="FFFF00"/>
                </a:highlight>
              </a:endParaRPr>
            </a:p>
          </p:txBody>
        </p:sp>
        <p:sp>
          <p:nvSpPr>
            <p:cNvPr id="79" name="object 79"/>
            <p:cNvSpPr/>
            <p:nvPr/>
          </p:nvSpPr>
          <p:spPr>
            <a:xfrm>
              <a:off x="4370831" y="1557505"/>
              <a:ext cx="626745" cy="283845"/>
            </a:xfrm>
            <a:custGeom>
              <a:avLst/>
              <a:gdLst/>
              <a:ahLst/>
              <a:cxnLst/>
              <a:rect l="l" t="t" r="r" b="b"/>
              <a:pathLst>
                <a:path w="626745" h="283844">
                  <a:moveTo>
                    <a:pt x="258190" y="135531"/>
                  </a:moveTo>
                  <a:lnTo>
                    <a:pt x="252856" y="136039"/>
                  </a:lnTo>
                  <a:lnTo>
                    <a:pt x="246760" y="136674"/>
                  </a:lnTo>
                  <a:lnTo>
                    <a:pt x="240156" y="137309"/>
                  </a:lnTo>
                  <a:lnTo>
                    <a:pt x="232917" y="138071"/>
                  </a:lnTo>
                  <a:lnTo>
                    <a:pt x="194817" y="148231"/>
                  </a:lnTo>
                  <a:lnTo>
                    <a:pt x="189991" y="152930"/>
                  </a:lnTo>
                  <a:lnTo>
                    <a:pt x="185038" y="157629"/>
                  </a:lnTo>
                  <a:lnTo>
                    <a:pt x="182625" y="164106"/>
                  </a:lnTo>
                  <a:lnTo>
                    <a:pt x="182625" y="172488"/>
                  </a:lnTo>
                  <a:lnTo>
                    <a:pt x="182625" y="182013"/>
                  </a:lnTo>
                  <a:lnTo>
                    <a:pt x="185292" y="189252"/>
                  </a:lnTo>
                  <a:lnTo>
                    <a:pt x="190753" y="194078"/>
                  </a:lnTo>
                  <a:lnTo>
                    <a:pt x="195960" y="198777"/>
                  </a:lnTo>
                  <a:lnTo>
                    <a:pt x="203834" y="201317"/>
                  </a:lnTo>
                  <a:lnTo>
                    <a:pt x="214121" y="201317"/>
                  </a:lnTo>
                  <a:lnTo>
                    <a:pt x="222884" y="201317"/>
                  </a:lnTo>
                  <a:lnTo>
                    <a:pt x="230885" y="199412"/>
                  </a:lnTo>
                  <a:lnTo>
                    <a:pt x="237997" y="195475"/>
                  </a:lnTo>
                  <a:lnTo>
                    <a:pt x="245237" y="191792"/>
                  </a:lnTo>
                  <a:lnTo>
                    <a:pt x="251840" y="187093"/>
                  </a:lnTo>
                  <a:lnTo>
                    <a:pt x="258190" y="181632"/>
                  </a:lnTo>
                  <a:lnTo>
                    <a:pt x="258190" y="135531"/>
                  </a:lnTo>
                  <a:close/>
                </a:path>
                <a:path w="626745" h="283844">
                  <a:moveTo>
                    <a:pt x="495934" y="56664"/>
                  </a:moveTo>
                  <a:lnTo>
                    <a:pt x="523747" y="56664"/>
                  </a:lnTo>
                  <a:lnTo>
                    <a:pt x="523747" y="151025"/>
                  </a:lnTo>
                  <a:lnTo>
                    <a:pt x="523747" y="159788"/>
                  </a:lnTo>
                  <a:lnTo>
                    <a:pt x="524128" y="167027"/>
                  </a:lnTo>
                  <a:lnTo>
                    <a:pt x="524763" y="172869"/>
                  </a:lnTo>
                  <a:lnTo>
                    <a:pt x="525398" y="178711"/>
                  </a:lnTo>
                  <a:lnTo>
                    <a:pt x="526922" y="183791"/>
                  </a:lnTo>
                  <a:lnTo>
                    <a:pt x="529208" y="188109"/>
                  </a:lnTo>
                  <a:lnTo>
                    <a:pt x="531367" y="192427"/>
                  </a:lnTo>
                  <a:lnTo>
                    <a:pt x="534542" y="195348"/>
                  </a:lnTo>
                  <a:lnTo>
                    <a:pt x="538479" y="197380"/>
                  </a:lnTo>
                  <a:lnTo>
                    <a:pt x="542416" y="199412"/>
                  </a:lnTo>
                  <a:lnTo>
                    <a:pt x="548004" y="200428"/>
                  </a:lnTo>
                  <a:lnTo>
                    <a:pt x="555370" y="200428"/>
                  </a:lnTo>
                  <a:lnTo>
                    <a:pt x="562228" y="200428"/>
                  </a:lnTo>
                  <a:lnTo>
                    <a:pt x="598423" y="180362"/>
                  </a:lnTo>
                  <a:lnTo>
                    <a:pt x="598423" y="56664"/>
                  </a:lnTo>
                  <a:lnTo>
                    <a:pt x="626363" y="56664"/>
                  </a:lnTo>
                  <a:lnTo>
                    <a:pt x="626363" y="222399"/>
                  </a:lnTo>
                  <a:lnTo>
                    <a:pt x="598423" y="222399"/>
                  </a:lnTo>
                  <a:lnTo>
                    <a:pt x="598423" y="203984"/>
                  </a:lnTo>
                  <a:lnTo>
                    <a:pt x="592073" y="209318"/>
                  </a:lnTo>
                  <a:lnTo>
                    <a:pt x="554989" y="226590"/>
                  </a:lnTo>
                  <a:lnTo>
                    <a:pt x="548004" y="226971"/>
                  </a:lnTo>
                  <a:lnTo>
                    <a:pt x="540765" y="226971"/>
                  </a:lnTo>
                  <a:lnTo>
                    <a:pt x="506221" y="207032"/>
                  </a:lnTo>
                  <a:lnTo>
                    <a:pt x="495934" y="164233"/>
                  </a:lnTo>
                  <a:lnTo>
                    <a:pt x="495934" y="56664"/>
                  </a:lnTo>
                  <a:close/>
                </a:path>
                <a:path w="626745" h="283844">
                  <a:moveTo>
                    <a:pt x="325754" y="222399"/>
                  </a:moveTo>
                  <a:lnTo>
                    <a:pt x="353649" y="222399"/>
                  </a:lnTo>
                  <a:lnTo>
                    <a:pt x="353649" y="56753"/>
                  </a:lnTo>
                  <a:lnTo>
                    <a:pt x="325754" y="56753"/>
                  </a:lnTo>
                  <a:lnTo>
                    <a:pt x="325754" y="222399"/>
                  </a:lnTo>
                  <a:close/>
                </a:path>
                <a:path w="626745" h="283844">
                  <a:moveTo>
                    <a:pt x="0" y="56664"/>
                  </a:moveTo>
                  <a:lnTo>
                    <a:pt x="30225" y="56664"/>
                  </a:lnTo>
                  <a:lnTo>
                    <a:pt x="75437" y="179346"/>
                  </a:lnTo>
                  <a:lnTo>
                    <a:pt x="120650" y="56664"/>
                  </a:lnTo>
                  <a:lnTo>
                    <a:pt x="149732" y="56664"/>
                  </a:lnTo>
                  <a:lnTo>
                    <a:pt x="60451" y="283486"/>
                  </a:lnTo>
                  <a:lnTo>
                    <a:pt x="30606" y="283486"/>
                  </a:lnTo>
                  <a:lnTo>
                    <a:pt x="60325" y="214398"/>
                  </a:lnTo>
                  <a:lnTo>
                    <a:pt x="0" y="56664"/>
                  </a:lnTo>
                  <a:close/>
                </a:path>
                <a:path w="626745" h="283844">
                  <a:moveTo>
                    <a:pt x="217931" y="52727"/>
                  </a:moveTo>
                  <a:lnTo>
                    <a:pt x="261746" y="60347"/>
                  </a:lnTo>
                  <a:lnTo>
                    <a:pt x="267969" y="65046"/>
                  </a:lnTo>
                  <a:lnTo>
                    <a:pt x="274065" y="69618"/>
                  </a:lnTo>
                  <a:lnTo>
                    <a:pt x="285876" y="109115"/>
                  </a:lnTo>
                  <a:lnTo>
                    <a:pt x="285876" y="222399"/>
                  </a:lnTo>
                  <a:lnTo>
                    <a:pt x="258190" y="222399"/>
                  </a:lnTo>
                  <a:lnTo>
                    <a:pt x="258190" y="204746"/>
                  </a:lnTo>
                  <a:lnTo>
                    <a:pt x="255904" y="206397"/>
                  </a:lnTo>
                  <a:lnTo>
                    <a:pt x="252856" y="208683"/>
                  </a:lnTo>
                  <a:lnTo>
                    <a:pt x="249046" y="211731"/>
                  </a:lnTo>
                  <a:lnTo>
                    <a:pt x="245109" y="214779"/>
                  </a:lnTo>
                  <a:lnTo>
                    <a:pt x="241426" y="217192"/>
                  </a:lnTo>
                  <a:lnTo>
                    <a:pt x="237870" y="218970"/>
                  </a:lnTo>
                  <a:lnTo>
                    <a:pt x="232917" y="221510"/>
                  </a:lnTo>
                  <a:lnTo>
                    <a:pt x="228091" y="223542"/>
                  </a:lnTo>
                  <a:lnTo>
                    <a:pt x="223519" y="224939"/>
                  </a:lnTo>
                  <a:lnTo>
                    <a:pt x="218947" y="226336"/>
                  </a:lnTo>
                  <a:lnTo>
                    <a:pt x="212470" y="226971"/>
                  </a:lnTo>
                  <a:lnTo>
                    <a:pt x="204088" y="226971"/>
                  </a:lnTo>
                  <a:lnTo>
                    <a:pt x="197230" y="226971"/>
                  </a:lnTo>
                  <a:lnTo>
                    <a:pt x="190880" y="225701"/>
                  </a:lnTo>
                  <a:lnTo>
                    <a:pt x="184784" y="223161"/>
                  </a:lnTo>
                  <a:lnTo>
                    <a:pt x="178562" y="220621"/>
                  </a:lnTo>
                  <a:lnTo>
                    <a:pt x="157860" y="195348"/>
                  </a:lnTo>
                  <a:lnTo>
                    <a:pt x="155193" y="188871"/>
                  </a:lnTo>
                  <a:lnTo>
                    <a:pt x="153796" y="181759"/>
                  </a:lnTo>
                  <a:lnTo>
                    <a:pt x="153796" y="174266"/>
                  </a:lnTo>
                  <a:lnTo>
                    <a:pt x="170433" y="134134"/>
                  </a:lnTo>
                  <a:lnTo>
                    <a:pt x="207898" y="118386"/>
                  </a:lnTo>
                  <a:lnTo>
                    <a:pt x="247268" y="114068"/>
                  </a:lnTo>
                  <a:lnTo>
                    <a:pt x="258190" y="113433"/>
                  </a:lnTo>
                  <a:lnTo>
                    <a:pt x="258190" y="107972"/>
                  </a:lnTo>
                  <a:lnTo>
                    <a:pt x="258190" y="101495"/>
                  </a:lnTo>
                  <a:lnTo>
                    <a:pt x="257175" y="96161"/>
                  </a:lnTo>
                  <a:lnTo>
                    <a:pt x="255142" y="92224"/>
                  </a:lnTo>
                  <a:lnTo>
                    <a:pt x="253237" y="88287"/>
                  </a:lnTo>
                  <a:lnTo>
                    <a:pt x="233679" y="78508"/>
                  </a:lnTo>
                  <a:lnTo>
                    <a:pt x="228600" y="77746"/>
                  </a:lnTo>
                  <a:lnTo>
                    <a:pt x="223265" y="77365"/>
                  </a:lnTo>
                  <a:lnTo>
                    <a:pt x="217804" y="77365"/>
                  </a:lnTo>
                  <a:lnTo>
                    <a:pt x="211327" y="77365"/>
                  </a:lnTo>
                  <a:lnTo>
                    <a:pt x="169037" y="88541"/>
                  </a:lnTo>
                  <a:lnTo>
                    <a:pt x="167385" y="88541"/>
                  </a:lnTo>
                  <a:lnTo>
                    <a:pt x="167385" y="60220"/>
                  </a:lnTo>
                  <a:lnTo>
                    <a:pt x="172465" y="58696"/>
                  </a:lnTo>
                  <a:lnTo>
                    <a:pt x="210946" y="52854"/>
                  </a:lnTo>
                  <a:lnTo>
                    <a:pt x="217931" y="52727"/>
                  </a:lnTo>
                  <a:close/>
                </a:path>
                <a:path w="626745" h="283844">
                  <a:moveTo>
                    <a:pt x="396875" y="9166"/>
                  </a:moveTo>
                  <a:lnTo>
                    <a:pt x="424941" y="9166"/>
                  </a:lnTo>
                  <a:lnTo>
                    <a:pt x="424941" y="56664"/>
                  </a:lnTo>
                  <a:lnTo>
                    <a:pt x="476250" y="56664"/>
                  </a:lnTo>
                  <a:lnTo>
                    <a:pt x="476250" y="79905"/>
                  </a:lnTo>
                  <a:lnTo>
                    <a:pt x="424941" y="79905"/>
                  </a:lnTo>
                  <a:lnTo>
                    <a:pt x="424941" y="158645"/>
                  </a:lnTo>
                  <a:lnTo>
                    <a:pt x="424941" y="166900"/>
                  </a:lnTo>
                  <a:lnTo>
                    <a:pt x="425068" y="173504"/>
                  </a:lnTo>
                  <a:lnTo>
                    <a:pt x="436879" y="198523"/>
                  </a:lnTo>
                  <a:lnTo>
                    <a:pt x="440563" y="200301"/>
                  </a:lnTo>
                  <a:lnTo>
                    <a:pt x="445769" y="201063"/>
                  </a:lnTo>
                  <a:lnTo>
                    <a:pt x="452119" y="201063"/>
                  </a:lnTo>
                  <a:lnTo>
                    <a:pt x="456691" y="201063"/>
                  </a:lnTo>
                  <a:lnTo>
                    <a:pt x="474598" y="195729"/>
                  </a:lnTo>
                  <a:lnTo>
                    <a:pt x="476250" y="195729"/>
                  </a:lnTo>
                  <a:lnTo>
                    <a:pt x="476250" y="220875"/>
                  </a:lnTo>
                  <a:lnTo>
                    <a:pt x="449833" y="225701"/>
                  </a:lnTo>
                  <a:lnTo>
                    <a:pt x="445262" y="225701"/>
                  </a:lnTo>
                  <a:lnTo>
                    <a:pt x="404113" y="205254"/>
                  </a:lnTo>
                  <a:lnTo>
                    <a:pt x="396875" y="171599"/>
                  </a:lnTo>
                  <a:lnTo>
                    <a:pt x="396875" y="79905"/>
                  </a:lnTo>
                  <a:lnTo>
                    <a:pt x="378078" y="79905"/>
                  </a:lnTo>
                  <a:lnTo>
                    <a:pt x="378078" y="56664"/>
                  </a:lnTo>
                  <a:lnTo>
                    <a:pt x="396875" y="56664"/>
                  </a:lnTo>
                  <a:lnTo>
                    <a:pt x="396875" y="9166"/>
                  </a:lnTo>
                  <a:close/>
                </a:path>
                <a:path w="626745" h="283844">
                  <a:moveTo>
                    <a:pt x="323850" y="28978"/>
                  </a:moveTo>
                  <a:lnTo>
                    <a:pt x="355676" y="28978"/>
                  </a:lnTo>
                  <a:lnTo>
                    <a:pt x="355676" y="0"/>
                  </a:lnTo>
                  <a:lnTo>
                    <a:pt x="323850" y="0"/>
                  </a:lnTo>
                  <a:lnTo>
                    <a:pt x="323850" y="28978"/>
                  </a:lnTo>
                  <a:close/>
                </a:path>
              </a:pathLst>
            </a:custGeom>
            <a:ln w="9144">
              <a:solidFill>
                <a:srgbClr val="696262"/>
              </a:solidFill>
            </a:ln>
          </p:spPr>
          <p:txBody>
            <a:bodyPr wrap="square" lIns="0" tIns="0" rIns="0" bIns="0" rtlCol="0"/>
            <a:lstStyle/>
            <a:p>
              <a:endParaRPr>
                <a:solidFill>
                  <a:schemeClr val="bg1"/>
                </a:solidFill>
                <a:highlight>
                  <a:srgbClr val="FFFF00"/>
                </a:highlight>
              </a:endParaRPr>
            </a:p>
          </p:txBody>
        </p:sp>
        <p:sp>
          <p:nvSpPr>
            <p:cNvPr id="80" name="object 80"/>
            <p:cNvSpPr/>
            <p:nvPr/>
          </p:nvSpPr>
          <p:spPr>
            <a:xfrm>
              <a:off x="5055108" y="1613915"/>
              <a:ext cx="35560" cy="166370"/>
            </a:xfrm>
            <a:custGeom>
              <a:avLst/>
              <a:gdLst/>
              <a:ahLst/>
              <a:cxnLst/>
              <a:rect l="l" t="t" r="r" b="b"/>
              <a:pathLst>
                <a:path w="35560" h="166369">
                  <a:moveTo>
                    <a:pt x="35052" y="123444"/>
                  </a:moveTo>
                  <a:lnTo>
                    <a:pt x="0" y="123444"/>
                  </a:lnTo>
                  <a:lnTo>
                    <a:pt x="0" y="165989"/>
                  </a:lnTo>
                  <a:lnTo>
                    <a:pt x="35052" y="165989"/>
                  </a:lnTo>
                  <a:lnTo>
                    <a:pt x="35052" y="123444"/>
                  </a:lnTo>
                  <a:close/>
                </a:path>
                <a:path w="35560" h="166369">
                  <a:moveTo>
                    <a:pt x="35052" y="0"/>
                  </a:moveTo>
                  <a:lnTo>
                    <a:pt x="0" y="0"/>
                  </a:lnTo>
                  <a:lnTo>
                    <a:pt x="0" y="42545"/>
                  </a:lnTo>
                  <a:lnTo>
                    <a:pt x="35052" y="42545"/>
                  </a:lnTo>
                  <a:lnTo>
                    <a:pt x="35052" y="0"/>
                  </a:lnTo>
                  <a:close/>
                </a:path>
              </a:pathLst>
            </a:custGeom>
            <a:solidFill>
              <a:srgbClr val="FFFFFF"/>
            </a:solidFill>
          </p:spPr>
          <p:txBody>
            <a:bodyPr wrap="square" lIns="0" tIns="0" rIns="0" bIns="0" rtlCol="0"/>
            <a:lstStyle/>
            <a:p>
              <a:endParaRPr>
                <a:solidFill>
                  <a:schemeClr val="bg1"/>
                </a:solidFill>
                <a:highlight>
                  <a:srgbClr val="FFFF00"/>
                </a:highlight>
              </a:endParaRPr>
            </a:p>
          </p:txBody>
        </p:sp>
        <p:sp>
          <p:nvSpPr>
            <p:cNvPr id="81" name="object 81"/>
            <p:cNvSpPr/>
            <p:nvPr/>
          </p:nvSpPr>
          <p:spPr>
            <a:xfrm>
              <a:off x="5055108" y="1613916"/>
              <a:ext cx="35560" cy="166370"/>
            </a:xfrm>
            <a:custGeom>
              <a:avLst/>
              <a:gdLst/>
              <a:ahLst/>
              <a:cxnLst/>
              <a:rect l="l" t="t" r="r" b="b"/>
              <a:pathLst>
                <a:path w="35560" h="166369">
                  <a:moveTo>
                    <a:pt x="0" y="165988"/>
                  </a:moveTo>
                  <a:lnTo>
                    <a:pt x="35051" y="165988"/>
                  </a:lnTo>
                  <a:lnTo>
                    <a:pt x="35051" y="123442"/>
                  </a:lnTo>
                  <a:lnTo>
                    <a:pt x="0" y="123442"/>
                  </a:lnTo>
                  <a:lnTo>
                    <a:pt x="0" y="165988"/>
                  </a:lnTo>
                  <a:close/>
                </a:path>
                <a:path w="35560" h="166369">
                  <a:moveTo>
                    <a:pt x="0" y="42545"/>
                  </a:moveTo>
                  <a:lnTo>
                    <a:pt x="35051" y="42545"/>
                  </a:lnTo>
                  <a:lnTo>
                    <a:pt x="35051" y="0"/>
                  </a:lnTo>
                  <a:lnTo>
                    <a:pt x="0" y="0"/>
                  </a:lnTo>
                  <a:lnTo>
                    <a:pt x="0" y="42545"/>
                  </a:lnTo>
                  <a:close/>
                </a:path>
              </a:pathLst>
            </a:custGeom>
            <a:ln w="9144">
              <a:solidFill>
                <a:srgbClr val="696262"/>
              </a:solidFill>
            </a:ln>
          </p:spPr>
          <p:txBody>
            <a:bodyPr wrap="square" lIns="0" tIns="0" rIns="0" bIns="0" rtlCol="0"/>
            <a:lstStyle/>
            <a:p>
              <a:endParaRPr>
                <a:solidFill>
                  <a:schemeClr val="bg1"/>
                </a:solidFill>
                <a:highlight>
                  <a:srgbClr val="FFFF00"/>
                </a:highlight>
              </a:endParaRPr>
            </a:p>
          </p:txBody>
        </p:sp>
        <p:pic>
          <p:nvPicPr>
            <p:cNvPr id="82" name="object 82"/>
            <p:cNvPicPr/>
            <p:nvPr/>
          </p:nvPicPr>
          <p:blipFill>
            <a:blip r:embed="rId63" cstate="print"/>
            <a:stretch>
              <a:fillRect/>
            </a:stretch>
          </p:blipFill>
          <p:spPr>
            <a:xfrm>
              <a:off x="406907" y="2182367"/>
              <a:ext cx="166115" cy="187451"/>
            </a:xfrm>
            <a:prstGeom prst="rect">
              <a:avLst/>
            </a:prstGeom>
          </p:spPr>
        </p:pic>
        <p:sp>
          <p:nvSpPr>
            <p:cNvPr id="83" name="object 83"/>
            <p:cNvSpPr/>
            <p:nvPr/>
          </p:nvSpPr>
          <p:spPr>
            <a:xfrm>
              <a:off x="922020" y="2133599"/>
              <a:ext cx="614045" cy="236220"/>
            </a:xfrm>
            <a:custGeom>
              <a:avLst/>
              <a:gdLst/>
              <a:ahLst/>
              <a:cxnLst/>
              <a:rect l="l" t="t" r="r" b="b"/>
              <a:pathLst>
                <a:path w="614044" h="236219">
                  <a:moveTo>
                    <a:pt x="138582" y="10160"/>
                  </a:moveTo>
                  <a:lnTo>
                    <a:pt x="0" y="10160"/>
                  </a:lnTo>
                  <a:lnTo>
                    <a:pt x="0" y="35560"/>
                  </a:lnTo>
                  <a:lnTo>
                    <a:pt x="0" y="96520"/>
                  </a:lnTo>
                  <a:lnTo>
                    <a:pt x="0" y="123190"/>
                  </a:lnTo>
                  <a:lnTo>
                    <a:pt x="0" y="205740"/>
                  </a:lnTo>
                  <a:lnTo>
                    <a:pt x="0" y="231140"/>
                  </a:lnTo>
                  <a:lnTo>
                    <a:pt x="138582" y="231140"/>
                  </a:lnTo>
                  <a:lnTo>
                    <a:pt x="138582" y="205740"/>
                  </a:lnTo>
                  <a:lnTo>
                    <a:pt x="29464" y="205740"/>
                  </a:lnTo>
                  <a:lnTo>
                    <a:pt x="29464" y="123190"/>
                  </a:lnTo>
                  <a:lnTo>
                    <a:pt x="131140" y="123190"/>
                  </a:lnTo>
                  <a:lnTo>
                    <a:pt x="131140" y="96520"/>
                  </a:lnTo>
                  <a:lnTo>
                    <a:pt x="29464" y="96520"/>
                  </a:lnTo>
                  <a:lnTo>
                    <a:pt x="29464" y="35560"/>
                  </a:lnTo>
                  <a:lnTo>
                    <a:pt x="138582" y="35560"/>
                  </a:lnTo>
                  <a:lnTo>
                    <a:pt x="138582" y="10160"/>
                  </a:lnTo>
                  <a:close/>
                </a:path>
                <a:path w="614044" h="236219">
                  <a:moveTo>
                    <a:pt x="249758" y="204851"/>
                  </a:moveTo>
                  <a:lnTo>
                    <a:pt x="248119" y="204851"/>
                  </a:lnTo>
                  <a:lnTo>
                    <a:pt x="246240" y="205740"/>
                  </a:lnTo>
                  <a:lnTo>
                    <a:pt x="243166" y="206883"/>
                  </a:lnTo>
                  <a:lnTo>
                    <a:pt x="238899" y="208280"/>
                  </a:lnTo>
                  <a:lnTo>
                    <a:pt x="234632" y="209550"/>
                  </a:lnTo>
                  <a:lnTo>
                    <a:pt x="230212" y="210185"/>
                  </a:lnTo>
                  <a:lnTo>
                    <a:pt x="219202" y="210185"/>
                  </a:lnTo>
                  <a:lnTo>
                    <a:pt x="198259" y="88519"/>
                  </a:lnTo>
                  <a:lnTo>
                    <a:pt x="249745" y="88519"/>
                  </a:lnTo>
                  <a:lnTo>
                    <a:pt x="249745" y="65278"/>
                  </a:lnTo>
                  <a:lnTo>
                    <a:pt x="198259" y="65278"/>
                  </a:lnTo>
                  <a:lnTo>
                    <a:pt x="198259" y="17526"/>
                  </a:lnTo>
                  <a:lnTo>
                    <a:pt x="170268" y="17526"/>
                  </a:lnTo>
                  <a:lnTo>
                    <a:pt x="170268" y="65278"/>
                  </a:lnTo>
                  <a:lnTo>
                    <a:pt x="151358" y="65278"/>
                  </a:lnTo>
                  <a:lnTo>
                    <a:pt x="151358" y="88519"/>
                  </a:lnTo>
                  <a:lnTo>
                    <a:pt x="170268" y="88519"/>
                  </a:lnTo>
                  <a:lnTo>
                    <a:pt x="170383" y="182499"/>
                  </a:lnTo>
                  <a:lnTo>
                    <a:pt x="183070" y="221742"/>
                  </a:lnTo>
                  <a:lnTo>
                    <a:pt x="218808" y="234823"/>
                  </a:lnTo>
                  <a:lnTo>
                    <a:pt x="223367" y="234823"/>
                  </a:lnTo>
                  <a:lnTo>
                    <a:pt x="249758" y="229997"/>
                  </a:lnTo>
                  <a:lnTo>
                    <a:pt x="249758" y="210185"/>
                  </a:lnTo>
                  <a:lnTo>
                    <a:pt x="249758" y="204851"/>
                  </a:lnTo>
                  <a:close/>
                </a:path>
                <a:path w="614044" h="236219">
                  <a:moveTo>
                    <a:pt x="299186" y="65290"/>
                  </a:moveTo>
                  <a:lnTo>
                    <a:pt x="271208" y="65290"/>
                  </a:lnTo>
                  <a:lnTo>
                    <a:pt x="271208" y="231521"/>
                  </a:lnTo>
                  <a:lnTo>
                    <a:pt x="299186" y="231521"/>
                  </a:lnTo>
                  <a:lnTo>
                    <a:pt x="299186" y="65290"/>
                  </a:lnTo>
                  <a:close/>
                </a:path>
                <a:path w="614044" h="236219">
                  <a:moveTo>
                    <a:pt x="301117" y="8394"/>
                  </a:moveTo>
                  <a:lnTo>
                    <a:pt x="269265" y="8394"/>
                  </a:lnTo>
                  <a:lnTo>
                    <a:pt x="269265" y="37465"/>
                  </a:lnTo>
                  <a:lnTo>
                    <a:pt x="301117" y="37465"/>
                  </a:lnTo>
                  <a:lnTo>
                    <a:pt x="301117" y="8394"/>
                  </a:lnTo>
                  <a:close/>
                </a:path>
                <a:path w="614044" h="236219">
                  <a:moveTo>
                    <a:pt x="478663" y="231521"/>
                  </a:moveTo>
                  <a:lnTo>
                    <a:pt x="414274" y="151257"/>
                  </a:lnTo>
                  <a:lnTo>
                    <a:pt x="401574" y="135509"/>
                  </a:lnTo>
                  <a:lnTo>
                    <a:pt x="401066" y="134747"/>
                  </a:lnTo>
                  <a:lnTo>
                    <a:pt x="469392" y="65278"/>
                  </a:lnTo>
                  <a:lnTo>
                    <a:pt x="434594" y="65278"/>
                  </a:lnTo>
                  <a:lnTo>
                    <a:pt x="368808" y="135509"/>
                  </a:lnTo>
                  <a:lnTo>
                    <a:pt x="368808" y="0"/>
                  </a:lnTo>
                  <a:lnTo>
                    <a:pt x="340741" y="0"/>
                  </a:lnTo>
                  <a:lnTo>
                    <a:pt x="340741" y="231521"/>
                  </a:lnTo>
                  <a:lnTo>
                    <a:pt x="368808" y="231521"/>
                  </a:lnTo>
                  <a:lnTo>
                    <a:pt x="368808" y="162052"/>
                  </a:lnTo>
                  <a:lnTo>
                    <a:pt x="379730" y="151257"/>
                  </a:lnTo>
                  <a:lnTo>
                    <a:pt x="441833" y="231521"/>
                  </a:lnTo>
                  <a:lnTo>
                    <a:pt x="478663" y="231521"/>
                  </a:lnTo>
                  <a:close/>
                </a:path>
                <a:path w="614044" h="236219">
                  <a:moveTo>
                    <a:pt x="613918" y="213880"/>
                  </a:moveTo>
                  <a:lnTo>
                    <a:pt x="586105" y="213880"/>
                  </a:lnTo>
                  <a:lnTo>
                    <a:pt x="586105" y="231521"/>
                  </a:lnTo>
                  <a:lnTo>
                    <a:pt x="613918" y="231521"/>
                  </a:lnTo>
                  <a:lnTo>
                    <a:pt x="613918" y="213880"/>
                  </a:lnTo>
                  <a:close/>
                </a:path>
                <a:path w="614044" h="236219">
                  <a:moveTo>
                    <a:pt x="613918" y="117856"/>
                  </a:moveTo>
                  <a:lnTo>
                    <a:pt x="609473" y="91313"/>
                  </a:lnTo>
                  <a:lnTo>
                    <a:pt x="607187" y="85979"/>
                  </a:lnTo>
                  <a:lnTo>
                    <a:pt x="606425" y="84074"/>
                  </a:lnTo>
                  <a:lnTo>
                    <a:pt x="568579" y="62738"/>
                  </a:lnTo>
                  <a:lnTo>
                    <a:pt x="554101" y="61341"/>
                  </a:lnTo>
                  <a:lnTo>
                    <a:pt x="545846" y="61214"/>
                  </a:lnTo>
                  <a:lnTo>
                    <a:pt x="500253" y="67310"/>
                  </a:lnTo>
                  <a:lnTo>
                    <a:pt x="495173" y="68834"/>
                  </a:lnTo>
                  <a:lnTo>
                    <a:pt x="495173" y="97282"/>
                  </a:lnTo>
                  <a:lnTo>
                    <a:pt x="496697" y="97282"/>
                  </a:lnTo>
                  <a:lnTo>
                    <a:pt x="509778" y="92456"/>
                  </a:lnTo>
                  <a:lnTo>
                    <a:pt x="516382" y="90551"/>
                  </a:lnTo>
                  <a:lnTo>
                    <a:pt x="522986" y="88900"/>
                  </a:lnTo>
                  <a:lnTo>
                    <a:pt x="531749" y="86995"/>
                  </a:lnTo>
                  <a:lnTo>
                    <a:pt x="539242" y="85979"/>
                  </a:lnTo>
                  <a:lnTo>
                    <a:pt x="551180" y="85979"/>
                  </a:lnTo>
                  <a:lnTo>
                    <a:pt x="585089" y="104902"/>
                  </a:lnTo>
                  <a:lnTo>
                    <a:pt x="586105" y="110236"/>
                  </a:lnTo>
                  <a:lnTo>
                    <a:pt x="586105" y="122174"/>
                  </a:lnTo>
                  <a:lnTo>
                    <a:pt x="586105" y="144399"/>
                  </a:lnTo>
                  <a:lnTo>
                    <a:pt x="586105" y="190627"/>
                  </a:lnTo>
                  <a:lnTo>
                    <a:pt x="579755" y="196088"/>
                  </a:lnTo>
                  <a:lnTo>
                    <a:pt x="573151" y="200787"/>
                  </a:lnTo>
                  <a:lnTo>
                    <a:pt x="565912" y="204597"/>
                  </a:lnTo>
                  <a:lnTo>
                    <a:pt x="558800" y="208534"/>
                  </a:lnTo>
                  <a:lnTo>
                    <a:pt x="550799" y="210439"/>
                  </a:lnTo>
                  <a:lnTo>
                    <a:pt x="531749" y="210439"/>
                  </a:lnTo>
                  <a:lnTo>
                    <a:pt x="523875" y="207899"/>
                  </a:lnTo>
                  <a:lnTo>
                    <a:pt x="513080" y="198247"/>
                  </a:lnTo>
                  <a:lnTo>
                    <a:pt x="510413" y="191008"/>
                  </a:lnTo>
                  <a:lnTo>
                    <a:pt x="510413" y="173101"/>
                  </a:lnTo>
                  <a:lnTo>
                    <a:pt x="512826" y="166497"/>
                  </a:lnTo>
                  <a:lnTo>
                    <a:pt x="522605" y="157099"/>
                  </a:lnTo>
                  <a:lnTo>
                    <a:pt x="586105" y="144399"/>
                  </a:lnTo>
                  <a:lnTo>
                    <a:pt x="586105" y="122174"/>
                  </a:lnTo>
                  <a:lnTo>
                    <a:pt x="564769" y="123571"/>
                  </a:lnTo>
                  <a:lnTo>
                    <a:pt x="519176" y="131699"/>
                  </a:lnTo>
                  <a:lnTo>
                    <a:pt x="485648" y="160274"/>
                  </a:lnTo>
                  <a:lnTo>
                    <a:pt x="481584" y="183261"/>
                  </a:lnTo>
                  <a:lnTo>
                    <a:pt x="481584" y="191008"/>
                  </a:lnTo>
                  <a:lnTo>
                    <a:pt x="482981" y="197866"/>
                  </a:lnTo>
                  <a:lnTo>
                    <a:pt x="488315" y="211201"/>
                  </a:lnTo>
                  <a:lnTo>
                    <a:pt x="518668" y="234823"/>
                  </a:lnTo>
                  <a:lnTo>
                    <a:pt x="525145" y="236093"/>
                  </a:lnTo>
                  <a:lnTo>
                    <a:pt x="540385" y="236093"/>
                  </a:lnTo>
                  <a:lnTo>
                    <a:pt x="586105" y="213868"/>
                  </a:lnTo>
                  <a:lnTo>
                    <a:pt x="613918" y="213868"/>
                  </a:lnTo>
                  <a:lnTo>
                    <a:pt x="613918" y="210439"/>
                  </a:lnTo>
                  <a:lnTo>
                    <a:pt x="613918" y="144399"/>
                  </a:lnTo>
                  <a:lnTo>
                    <a:pt x="613918" y="117856"/>
                  </a:lnTo>
                  <a:close/>
                </a:path>
              </a:pathLst>
            </a:custGeom>
            <a:solidFill>
              <a:srgbClr val="FFFFFF"/>
            </a:solidFill>
          </p:spPr>
          <p:txBody>
            <a:bodyPr wrap="square" lIns="0" tIns="0" rIns="0" bIns="0" rtlCol="0"/>
            <a:lstStyle/>
            <a:p>
              <a:endParaRPr>
                <a:solidFill>
                  <a:schemeClr val="bg1"/>
                </a:solidFill>
                <a:highlight>
                  <a:srgbClr val="FFFF00"/>
                </a:highlight>
              </a:endParaRPr>
            </a:p>
          </p:txBody>
        </p:sp>
        <p:sp>
          <p:nvSpPr>
            <p:cNvPr id="84" name="object 84"/>
            <p:cNvSpPr/>
            <p:nvPr/>
          </p:nvSpPr>
          <p:spPr>
            <a:xfrm>
              <a:off x="922020" y="2133600"/>
              <a:ext cx="614045" cy="236220"/>
            </a:xfrm>
            <a:custGeom>
              <a:avLst/>
              <a:gdLst/>
              <a:ahLst/>
              <a:cxnLst/>
              <a:rect l="l" t="t" r="r" b="b"/>
              <a:pathLst>
                <a:path w="614044" h="236219">
                  <a:moveTo>
                    <a:pt x="586105" y="144399"/>
                  </a:moveTo>
                  <a:lnTo>
                    <a:pt x="580771" y="144907"/>
                  </a:lnTo>
                  <a:lnTo>
                    <a:pt x="574802" y="145541"/>
                  </a:lnTo>
                  <a:lnTo>
                    <a:pt x="568071" y="146176"/>
                  </a:lnTo>
                  <a:lnTo>
                    <a:pt x="560832" y="146938"/>
                  </a:lnTo>
                  <a:lnTo>
                    <a:pt x="522605" y="157099"/>
                  </a:lnTo>
                  <a:lnTo>
                    <a:pt x="517779" y="161798"/>
                  </a:lnTo>
                  <a:lnTo>
                    <a:pt x="512826" y="166497"/>
                  </a:lnTo>
                  <a:lnTo>
                    <a:pt x="510413" y="173100"/>
                  </a:lnTo>
                  <a:lnTo>
                    <a:pt x="510413" y="181483"/>
                  </a:lnTo>
                  <a:lnTo>
                    <a:pt x="510413" y="191008"/>
                  </a:lnTo>
                  <a:lnTo>
                    <a:pt x="513080" y="198247"/>
                  </a:lnTo>
                  <a:lnTo>
                    <a:pt x="518541" y="203073"/>
                  </a:lnTo>
                  <a:lnTo>
                    <a:pt x="523875" y="207899"/>
                  </a:lnTo>
                  <a:lnTo>
                    <a:pt x="531749" y="210438"/>
                  </a:lnTo>
                  <a:lnTo>
                    <a:pt x="542036" y="210438"/>
                  </a:lnTo>
                  <a:lnTo>
                    <a:pt x="550799" y="210438"/>
                  </a:lnTo>
                  <a:lnTo>
                    <a:pt x="558800" y="208534"/>
                  </a:lnTo>
                  <a:lnTo>
                    <a:pt x="565912" y="204597"/>
                  </a:lnTo>
                  <a:lnTo>
                    <a:pt x="573151" y="200787"/>
                  </a:lnTo>
                  <a:lnTo>
                    <a:pt x="579755" y="196087"/>
                  </a:lnTo>
                  <a:lnTo>
                    <a:pt x="586105" y="190626"/>
                  </a:lnTo>
                  <a:lnTo>
                    <a:pt x="586105" y="144399"/>
                  </a:lnTo>
                  <a:close/>
                </a:path>
                <a:path w="614044" h="236219">
                  <a:moveTo>
                    <a:pt x="271208" y="231521"/>
                  </a:moveTo>
                  <a:lnTo>
                    <a:pt x="299192" y="231521"/>
                  </a:lnTo>
                  <a:lnTo>
                    <a:pt x="299192" y="65278"/>
                  </a:lnTo>
                  <a:lnTo>
                    <a:pt x="271208" y="65278"/>
                  </a:lnTo>
                  <a:lnTo>
                    <a:pt x="271208" y="231521"/>
                  </a:lnTo>
                  <a:close/>
                </a:path>
                <a:path w="614044" h="236219">
                  <a:moveTo>
                    <a:pt x="545846" y="61213"/>
                  </a:moveTo>
                  <a:lnTo>
                    <a:pt x="589661" y="68961"/>
                  </a:lnTo>
                  <a:lnTo>
                    <a:pt x="595884" y="73660"/>
                  </a:lnTo>
                  <a:lnTo>
                    <a:pt x="601980" y="78232"/>
                  </a:lnTo>
                  <a:lnTo>
                    <a:pt x="613918" y="117855"/>
                  </a:lnTo>
                  <a:lnTo>
                    <a:pt x="613918" y="231521"/>
                  </a:lnTo>
                  <a:lnTo>
                    <a:pt x="586105" y="231521"/>
                  </a:lnTo>
                  <a:lnTo>
                    <a:pt x="586105" y="213867"/>
                  </a:lnTo>
                  <a:lnTo>
                    <a:pt x="583819" y="215519"/>
                  </a:lnTo>
                  <a:lnTo>
                    <a:pt x="580771" y="217804"/>
                  </a:lnTo>
                  <a:lnTo>
                    <a:pt x="576961" y="220852"/>
                  </a:lnTo>
                  <a:lnTo>
                    <a:pt x="573024" y="223900"/>
                  </a:lnTo>
                  <a:lnTo>
                    <a:pt x="569341" y="226313"/>
                  </a:lnTo>
                  <a:lnTo>
                    <a:pt x="565785" y="228091"/>
                  </a:lnTo>
                  <a:lnTo>
                    <a:pt x="560832" y="230632"/>
                  </a:lnTo>
                  <a:lnTo>
                    <a:pt x="556006" y="232663"/>
                  </a:lnTo>
                  <a:lnTo>
                    <a:pt x="551434" y="234061"/>
                  </a:lnTo>
                  <a:lnTo>
                    <a:pt x="546862" y="235458"/>
                  </a:lnTo>
                  <a:lnTo>
                    <a:pt x="540385" y="236092"/>
                  </a:lnTo>
                  <a:lnTo>
                    <a:pt x="532003" y="236092"/>
                  </a:lnTo>
                  <a:lnTo>
                    <a:pt x="525145" y="236092"/>
                  </a:lnTo>
                  <a:lnTo>
                    <a:pt x="518668" y="234823"/>
                  </a:lnTo>
                  <a:lnTo>
                    <a:pt x="512572" y="232283"/>
                  </a:lnTo>
                  <a:lnTo>
                    <a:pt x="506349" y="229742"/>
                  </a:lnTo>
                  <a:lnTo>
                    <a:pt x="485648" y="204470"/>
                  </a:lnTo>
                  <a:lnTo>
                    <a:pt x="482981" y="197865"/>
                  </a:lnTo>
                  <a:lnTo>
                    <a:pt x="481584" y="190753"/>
                  </a:lnTo>
                  <a:lnTo>
                    <a:pt x="481584" y="183261"/>
                  </a:lnTo>
                  <a:lnTo>
                    <a:pt x="498221" y="143001"/>
                  </a:lnTo>
                  <a:lnTo>
                    <a:pt x="535686" y="127253"/>
                  </a:lnTo>
                  <a:lnTo>
                    <a:pt x="575183" y="122809"/>
                  </a:lnTo>
                  <a:lnTo>
                    <a:pt x="586105" y="122174"/>
                  </a:lnTo>
                  <a:lnTo>
                    <a:pt x="586105" y="116712"/>
                  </a:lnTo>
                  <a:lnTo>
                    <a:pt x="586105" y="110236"/>
                  </a:lnTo>
                  <a:lnTo>
                    <a:pt x="585089" y="104901"/>
                  </a:lnTo>
                  <a:lnTo>
                    <a:pt x="583057" y="100964"/>
                  </a:lnTo>
                  <a:lnTo>
                    <a:pt x="581152" y="96900"/>
                  </a:lnTo>
                  <a:lnTo>
                    <a:pt x="561594" y="87122"/>
                  </a:lnTo>
                  <a:lnTo>
                    <a:pt x="556514" y="86360"/>
                  </a:lnTo>
                  <a:lnTo>
                    <a:pt x="551180" y="85978"/>
                  </a:lnTo>
                  <a:lnTo>
                    <a:pt x="545719" y="85978"/>
                  </a:lnTo>
                  <a:lnTo>
                    <a:pt x="539242" y="85978"/>
                  </a:lnTo>
                  <a:lnTo>
                    <a:pt x="496697" y="97282"/>
                  </a:lnTo>
                  <a:lnTo>
                    <a:pt x="495173" y="97282"/>
                  </a:lnTo>
                  <a:lnTo>
                    <a:pt x="495173" y="68834"/>
                  </a:lnTo>
                  <a:lnTo>
                    <a:pt x="500253" y="67310"/>
                  </a:lnTo>
                  <a:lnTo>
                    <a:pt x="538734" y="61340"/>
                  </a:lnTo>
                  <a:lnTo>
                    <a:pt x="545846" y="61213"/>
                  </a:lnTo>
                  <a:close/>
                </a:path>
                <a:path w="614044" h="236219">
                  <a:moveTo>
                    <a:pt x="170268" y="17525"/>
                  </a:moveTo>
                  <a:lnTo>
                    <a:pt x="198259" y="17525"/>
                  </a:lnTo>
                  <a:lnTo>
                    <a:pt x="198259" y="65277"/>
                  </a:lnTo>
                  <a:lnTo>
                    <a:pt x="249758" y="65277"/>
                  </a:lnTo>
                  <a:lnTo>
                    <a:pt x="249758" y="88519"/>
                  </a:lnTo>
                  <a:lnTo>
                    <a:pt x="198259" y="88519"/>
                  </a:lnTo>
                  <a:lnTo>
                    <a:pt x="198259" y="167512"/>
                  </a:lnTo>
                  <a:lnTo>
                    <a:pt x="198259" y="175895"/>
                  </a:lnTo>
                  <a:lnTo>
                    <a:pt x="198399" y="182499"/>
                  </a:lnTo>
                  <a:lnTo>
                    <a:pt x="198704" y="187071"/>
                  </a:lnTo>
                  <a:lnTo>
                    <a:pt x="198996" y="191642"/>
                  </a:lnTo>
                  <a:lnTo>
                    <a:pt x="200139" y="195834"/>
                  </a:lnTo>
                  <a:lnTo>
                    <a:pt x="202120" y="199771"/>
                  </a:lnTo>
                  <a:lnTo>
                    <a:pt x="203809" y="203326"/>
                  </a:lnTo>
                  <a:lnTo>
                    <a:pt x="206540" y="205866"/>
                  </a:lnTo>
                  <a:lnTo>
                    <a:pt x="210312" y="207645"/>
                  </a:lnTo>
                  <a:lnTo>
                    <a:pt x="214083" y="209423"/>
                  </a:lnTo>
                  <a:lnTo>
                    <a:pt x="219202" y="210185"/>
                  </a:lnTo>
                  <a:lnTo>
                    <a:pt x="225653" y="210185"/>
                  </a:lnTo>
                  <a:lnTo>
                    <a:pt x="230212" y="210185"/>
                  </a:lnTo>
                  <a:lnTo>
                    <a:pt x="248119" y="204850"/>
                  </a:lnTo>
                  <a:lnTo>
                    <a:pt x="249758" y="204850"/>
                  </a:lnTo>
                  <a:lnTo>
                    <a:pt x="249758" y="229997"/>
                  </a:lnTo>
                  <a:lnTo>
                    <a:pt x="223367" y="234823"/>
                  </a:lnTo>
                  <a:lnTo>
                    <a:pt x="218808" y="234823"/>
                  </a:lnTo>
                  <a:lnTo>
                    <a:pt x="177469" y="214249"/>
                  </a:lnTo>
                  <a:lnTo>
                    <a:pt x="170268" y="180594"/>
                  </a:lnTo>
                  <a:lnTo>
                    <a:pt x="170268" y="88519"/>
                  </a:lnTo>
                  <a:lnTo>
                    <a:pt x="151358" y="88519"/>
                  </a:lnTo>
                  <a:lnTo>
                    <a:pt x="151358" y="65277"/>
                  </a:lnTo>
                  <a:lnTo>
                    <a:pt x="170268" y="65277"/>
                  </a:lnTo>
                  <a:lnTo>
                    <a:pt x="170268" y="17525"/>
                  </a:lnTo>
                  <a:close/>
                </a:path>
                <a:path w="614044" h="236219">
                  <a:moveTo>
                    <a:pt x="0" y="9905"/>
                  </a:moveTo>
                  <a:lnTo>
                    <a:pt x="138582" y="9905"/>
                  </a:lnTo>
                  <a:lnTo>
                    <a:pt x="138582" y="36067"/>
                  </a:lnTo>
                  <a:lnTo>
                    <a:pt x="29464" y="36067"/>
                  </a:lnTo>
                  <a:lnTo>
                    <a:pt x="29464" y="96774"/>
                  </a:lnTo>
                  <a:lnTo>
                    <a:pt x="131140" y="96774"/>
                  </a:lnTo>
                  <a:lnTo>
                    <a:pt x="131140" y="123062"/>
                  </a:lnTo>
                  <a:lnTo>
                    <a:pt x="29464" y="123062"/>
                  </a:lnTo>
                  <a:lnTo>
                    <a:pt x="29464" y="205359"/>
                  </a:lnTo>
                  <a:lnTo>
                    <a:pt x="138582" y="205359"/>
                  </a:lnTo>
                  <a:lnTo>
                    <a:pt x="138582" y="231521"/>
                  </a:lnTo>
                  <a:lnTo>
                    <a:pt x="0" y="231521"/>
                  </a:lnTo>
                  <a:lnTo>
                    <a:pt x="0" y="9905"/>
                  </a:lnTo>
                  <a:close/>
                </a:path>
                <a:path w="614044" h="236219">
                  <a:moveTo>
                    <a:pt x="269265" y="37464"/>
                  </a:moveTo>
                  <a:lnTo>
                    <a:pt x="301124" y="37464"/>
                  </a:lnTo>
                  <a:lnTo>
                    <a:pt x="301124" y="8383"/>
                  </a:lnTo>
                  <a:lnTo>
                    <a:pt x="269265" y="8383"/>
                  </a:lnTo>
                  <a:lnTo>
                    <a:pt x="269265" y="37464"/>
                  </a:lnTo>
                  <a:close/>
                </a:path>
                <a:path w="614044" h="236219">
                  <a:moveTo>
                    <a:pt x="340741" y="0"/>
                  </a:moveTo>
                  <a:lnTo>
                    <a:pt x="368808" y="0"/>
                  </a:lnTo>
                  <a:lnTo>
                    <a:pt x="368808" y="135509"/>
                  </a:lnTo>
                  <a:lnTo>
                    <a:pt x="434594" y="65277"/>
                  </a:lnTo>
                  <a:lnTo>
                    <a:pt x="469392" y="65277"/>
                  </a:lnTo>
                  <a:lnTo>
                    <a:pt x="401066" y="134747"/>
                  </a:lnTo>
                  <a:lnTo>
                    <a:pt x="478663" y="231521"/>
                  </a:lnTo>
                  <a:lnTo>
                    <a:pt x="441833" y="231521"/>
                  </a:lnTo>
                  <a:lnTo>
                    <a:pt x="379730" y="151257"/>
                  </a:lnTo>
                  <a:lnTo>
                    <a:pt x="368808" y="162051"/>
                  </a:lnTo>
                  <a:lnTo>
                    <a:pt x="368808" y="231521"/>
                  </a:lnTo>
                  <a:lnTo>
                    <a:pt x="340741" y="231521"/>
                  </a:lnTo>
                  <a:lnTo>
                    <a:pt x="340741" y="0"/>
                  </a:lnTo>
                  <a:close/>
                </a:path>
              </a:pathLst>
            </a:custGeom>
            <a:ln w="9144">
              <a:solidFill>
                <a:srgbClr val="696262"/>
              </a:solidFill>
            </a:ln>
          </p:spPr>
          <p:txBody>
            <a:bodyPr wrap="square" lIns="0" tIns="0" rIns="0" bIns="0" rtlCol="0"/>
            <a:lstStyle/>
            <a:p>
              <a:endParaRPr>
                <a:solidFill>
                  <a:schemeClr val="bg1"/>
                </a:solidFill>
                <a:highlight>
                  <a:srgbClr val="FFFF00"/>
                </a:highlight>
              </a:endParaRPr>
            </a:p>
          </p:txBody>
        </p:sp>
        <p:pic>
          <p:nvPicPr>
            <p:cNvPr id="85" name="object 85"/>
            <p:cNvPicPr/>
            <p:nvPr/>
          </p:nvPicPr>
          <p:blipFill>
            <a:blip r:embed="rId64" cstate="print"/>
            <a:stretch>
              <a:fillRect/>
            </a:stretch>
          </p:blipFill>
          <p:spPr>
            <a:xfrm>
              <a:off x="1775459" y="2129027"/>
              <a:ext cx="926591" cy="245363"/>
            </a:xfrm>
            <a:prstGeom prst="rect">
              <a:avLst/>
            </a:prstGeom>
          </p:spPr>
        </p:pic>
        <p:pic>
          <p:nvPicPr>
            <p:cNvPr id="86" name="object 86"/>
            <p:cNvPicPr/>
            <p:nvPr/>
          </p:nvPicPr>
          <p:blipFill>
            <a:blip r:embed="rId65" cstate="print"/>
            <a:stretch>
              <a:fillRect/>
            </a:stretch>
          </p:blipFill>
          <p:spPr>
            <a:xfrm>
              <a:off x="2929127" y="2129027"/>
              <a:ext cx="489203" cy="245363"/>
            </a:xfrm>
            <a:prstGeom prst="rect">
              <a:avLst/>
            </a:prstGeom>
          </p:spPr>
        </p:pic>
        <p:pic>
          <p:nvPicPr>
            <p:cNvPr id="87" name="object 87"/>
            <p:cNvPicPr/>
            <p:nvPr/>
          </p:nvPicPr>
          <p:blipFill>
            <a:blip r:embed="rId66" cstate="print"/>
            <a:stretch>
              <a:fillRect/>
            </a:stretch>
          </p:blipFill>
          <p:spPr>
            <a:xfrm>
              <a:off x="3653028" y="2129027"/>
              <a:ext cx="925068" cy="245363"/>
            </a:xfrm>
            <a:prstGeom prst="rect">
              <a:avLst/>
            </a:prstGeom>
          </p:spPr>
        </p:pic>
        <p:pic>
          <p:nvPicPr>
            <p:cNvPr id="88" name="object 88"/>
            <p:cNvPicPr/>
            <p:nvPr/>
          </p:nvPicPr>
          <p:blipFill>
            <a:blip r:embed="rId67" cstate="print"/>
            <a:stretch>
              <a:fillRect/>
            </a:stretch>
          </p:blipFill>
          <p:spPr>
            <a:xfrm>
              <a:off x="4791455" y="2138172"/>
              <a:ext cx="986027" cy="286512"/>
            </a:xfrm>
            <a:prstGeom prst="rect">
              <a:avLst/>
            </a:prstGeom>
          </p:spPr>
        </p:pic>
        <p:pic>
          <p:nvPicPr>
            <p:cNvPr id="89" name="object 89"/>
            <p:cNvPicPr/>
            <p:nvPr/>
          </p:nvPicPr>
          <p:blipFill>
            <a:blip r:embed="rId68" cstate="print"/>
            <a:stretch>
              <a:fillRect/>
            </a:stretch>
          </p:blipFill>
          <p:spPr>
            <a:xfrm>
              <a:off x="6021323" y="2129027"/>
              <a:ext cx="754379" cy="245363"/>
            </a:xfrm>
            <a:prstGeom prst="rect">
              <a:avLst/>
            </a:prstGeom>
          </p:spPr>
        </p:pic>
        <p:pic>
          <p:nvPicPr>
            <p:cNvPr id="90" name="object 90"/>
            <p:cNvPicPr/>
            <p:nvPr/>
          </p:nvPicPr>
          <p:blipFill>
            <a:blip r:embed="rId69" cstate="print"/>
            <a:stretch>
              <a:fillRect/>
            </a:stretch>
          </p:blipFill>
          <p:spPr>
            <a:xfrm>
              <a:off x="6946392" y="2129027"/>
              <a:ext cx="1219200" cy="303275"/>
            </a:xfrm>
            <a:prstGeom prst="rect">
              <a:avLst/>
            </a:prstGeom>
          </p:spPr>
        </p:pic>
        <p:pic>
          <p:nvPicPr>
            <p:cNvPr id="91" name="object 91"/>
            <p:cNvPicPr/>
            <p:nvPr/>
          </p:nvPicPr>
          <p:blipFill>
            <a:blip r:embed="rId70" cstate="print"/>
            <a:stretch>
              <a:fillRect/>
            </a:stretch>
          </p:blipFill>
          <p:spPr>
            <a:xfrm>
              <a:off x="903731" y="2732532"/>
              <a:ext cx="571500" cy="227075"/>
            </a:xfrm>
            <a:prstGeom prst="rect">
              <a:avLst/>
            </a:prstGeom>
          </p:spPr>
        </p:pic>
        <p:pic>
          <p:nvPicPr>
            <p:cNvPr id="92" name="object 92"/>
            <p:cNvPicPr/>
            <p:nvPr/>
          </p:nvPicPr>
          <p:blipFill>
            <a:blip r:embed="rId71" cstate="print"/>
            <a:stretch>
              <a:fillRect/>
            </a:stretch>
          </p:blipFill>
          <p:spPr>
            <a:xfrm>
              <a:off x="1668780" y="2732532"/>
              <a:ext cx="262128" cy="227075"/>
            </a:xfrm>
            <a:prstGeom prst="rect">
              <a:avLst/>
            </a:prstGeom>
          </p:spPr>
        </p:pic>
        <p:pic>
          <p:nvPicPr>
            <p:cNvPr id="93" name="object 93"/>
            <p:cNvPicPr/>
            <p:nvPr/>
          </p:nvPicPr>
          <p:blipFill>
            <a:blip r:embed="rId72" cstate="print"/>
            <a:stretch>
              <a:fillRect/>
            </a:stretch>
          </p:blipFill>
          <p:spPr>
            <a:xfrm>
              <a:off x="2074164" y="2714244"/>
              <a:ext cx="594360" cy="245363"/>
            </a:xfrm>
            <a:prstGeom prst="rect">
              <a:avLst/>
            </a:prstGeom>
          </p:spPr>
        </p:pic>
        <p:pic>
          <p:nvPicPr>
            <p:cNvPr id="94" name="object 94"/>
            <p:cNvPicPr/>
            <p:nvPr/>
          </p:nvPicPr>
          <p:blipFill>
            <a:blip r:embed="rId73" cstate="print"/>
            <a:stretch>
              <a:fillRect/>
            </a:stretch>
          </p:blipFill>
          <p:spPr>
            <a:xfrm>
              <a:off x="2799587" y="2714244"/>
              <a:ext cx="1031748" cy="303275"/>
            </a:xfrm>
            <a:prstGeom prst="rect">
              <a:avLst/>
            </a:prstGeom>
          </p:spPr>
        </p:pic>
        <p:pic>
          <p:nvPicPr>
            <p:cNvPr id="95" name="object 95"/>
            <p:cNvPicPr/>
            <p:nvPr/>
          </p:nvPicPr>
          <p:blipFill>
            <a:blip r:embed="rId74" cstate="print"/>
            <a:stretch>
              <a:fillRect/>
            </a:stretch>
          </p:blipFill>
          <p:spPr>
            <a:xfrm>
              <a:off x="3986784" y="2775204"/>
              <a:ext cx="632460" cy="242315"/>
            </a:xfrm>
            <a:prstGeom prst="rect">
              <a:avLst/>
            </a:prstGeom>
          </p:spPr>
        </p:pic>
        <p:pic>
          <p:nvPicPr>
            <p:cNvPr id="96" name="object 96"/>
            <p:cNvPicPr/>
            <p:nvPr/>
          </p:nvPicPr>
          <p:blipFill>
            <a:blip r:embed="rId75" cstate="print"/>
            <a:stretch>
              <a:fillRect/>
            </a:stretch>
          </p:blipFill>
          <p:spPr>
            <a:xfrm>
              <a:off x="4797552" y="2714244"/>
              <a:ext cx="842772" cy="245363"/>
            </a:xfrm>
            <a:prstGeom prst="rect">
              <a:avLst/>
            </a:prstGeom>
          </p:spPr>
        </p:pic>
        <p:pic>
          <p:nvPicPr>
            <p:cNvPr id="97" name="object 97"/>
            <p:cNvPicPr/>
            <p:nvPr/>
          </p:nvPicPr>
          <p:blipFill>
            <a:blip r:embed="rId76" cstate="print"/>
            <a:stretch>
              <a:fillRect/>
            </a:stretch>
          </p:blipFill>
          <p:spPr>
            <a:xfrm>
              <a:off x="5803391" y="2714244"/>
              <a:ext cx="876300" cy="295655"/>
            </a:xfrm>
            <a:prstGeom prst="rect">
              <a:avLst/>
            </a:prstGeom>
          </p:spPr>
        </p:pic>
        <p:pic>
          <p:nvPicPr>
            <p:cNvPr id="98" name="object 98"/>
            <p:cNvPicPr/>
            <p:nvPr/>
          </p:nvPicPr>
          <p:blipFill>
            <a:blip r:embed="rId77" cstate="print"/>
            <a:stretch>
              <a:fillRect/>
            </a:stretch>
          </p:blipFill>
          <p:spPr>
            <a:xfrm>
              <a:off x="6854952" y="2714244"/>
              <a:ext cx="1304544" cy="245363"/>
            </a:xfrm>
            <a:prstGeom prst="rect">
              <a:avLst/>
            </a:prstGeom>
          </p:spPr>
        </p:pic>
        <p:pic>
          <p:nvPicPr>
            <p:cNvPr id="99" name="object 99"/>
            <p:cNvPicPr/>
            <p:nvPr/>
          </p:nvPicPr>
          <p:blipFill>
            <a:blip r:embed="rId78" cstate="print"/>
            <a:stretch>
              <a:fillRect/>
            </a:stretch>
          </p:blipFill>
          <p:spPr>
            <a:xfrm>
              <a:off x="903731" y="3299459"/>
              <a:ext cx="480059" cy="245363"/>
            </a:xfrm>
            <a:prstGeom prst="rect">
              <a:avLst/>
            </a:prstGeom>
          </p:spPr>
        </p:pic>
        <p:pic>
          <p:nvPicPr>
            <p:cNvPr id="100" name="object 100"/>
            <p:cNvPicPr/>
            <p:nvPr/>
          </p:nvPicPr>
          <p:blipFill>
            <a:blip r:embed="rId79" cstate="print"/>
            <a:stretch>
              <a:fillRect/>
            </a:stretch>
          </p:blipFill>
          <p:spPr>
            <a:xfrm>
              <a:off x="1592579" y="3299459"/>
              <a:ext cx="591312" cy="245363"/>
            </a:xfrm>
            <a:prstGeom prst="rect">
              <a:avLst/>
            </a:prstGeom>
          </p:spPr>
        </p:pic>
        <p:pic>
          <p:nvPicPr>
            <p:cNvPr id="101" name="object 101"/>
            <p:cNvPicPr/>
            <p:nvPr/>
          </p:nvPicPr>
          <p:blipFill>
            <a:blip r:embed="rId80" cstate="print"/>
            <a:stretch>
              <a:fillRect/>
            </a:stretch>
          </p:blipFill>
          <p:spPr>
            <a:xfrm>
              <a:off x="2382011" y="3299459"/>
              <a:ext cx="958596" cy="245363"/>
            </a:xfrm>
            <a:prstGeom prst="rect">
              <a:avLst/>
            </a:prstGeom>
          </p:spPr>
        </p:pic>
        <p:sp>
          <p:nvSpPr>
            <p:cNvPr id="102" name="object 102"/>
            <p:cNvSpPr/>
            <p:nvPr/>
          </p:nvSpPr>
          <p:spPr>
            <a:xfrm>
              <a:off x="3364991" y="3493011"/>
              <a:ext cx="34925" cy="42545"/>
            </a:xfrm>
            <a:custGeom>
              <a:avLst/>
              <a:gdLst/>
              <a:ahLst/>
              <a:cxnLst/>
              <a:rect l="l" t="t" r="r" b="b"/>
              <a:pathLst>
                <a:path w="34925" h="42545">
                  <a:moveTo>
                    <a:pt x="34446" y="0"/>
                  </a:moveTo>
                  <a:lnTo>
                    <a:pt x="0" y="0"/>
                  </a:lnTo>
                  <a:lnTo>
                    <a:pt x="0" y="42541"/>
                  </a:lnTo>
                  <a:lnTo>
                    <a:pt x="34446" y="42541"/>
                  </a:lnTo>
                  <a:lnTo>
                    <a:pt x="34446" y="0"/>
                  </a:lnTo>
                  <a:close/>
                </a:path>
              </a:pathLst>
            </a:custGeom>
            <a:solidFill>
              <a:srgbClr val="FFFFFF"/>
            </a:solidFill>
          </p:spPr>
          <p:txBody>
            <a:bodyPr wrap="square" lIns="0" tIns="0" rIns="0" bIns="0" rtlCol="0"/>
            <a:lstStyle/>
            <a:p>
              <a:endParaRPr>
                <a:solidFill>
                  <a:schemeClr val="bg1"/>
                </a:solidFill>
                <a:highlight>
                  <a:srgbClr val="FFFF00"/>
                </a:highlight>
              </a:endParaRPr>
            </a:p>
          </p:txBody>
        </p:sp>
        <p:sp>
          <p:nvSpPr>
            <p:cNvPr id="103" name="object 103"/>
            <p:cNvSpPr/>
            <p:nvPr/>
          </p:nvSpPr>
          <p:spPr>
            <a:xfrm>
              <a:off x="3364991" y="3493011"/>
              <a:ext cx="34925" cy="42545"/>
            </a:xfrm>
            <a:custGeom>
              <a:avLst/>
              <a:gdLst/>
              <a:ahLst/>
              <a:cxnLst/>
              <a:rect l="l" t="t" r="r" b="b"/>
              <a:pathLst>
                <a:path w="34925" h="42545">
                  <a:moveTo>
                    <a:pt x="0" y="42541"/>
                  </a:moveTo>
                  <a:lnTo>
                    <a:pt x="34446" y="42541"/>
                  </a:lnTo>
                  <a:lnTo>
                    <a:pt x="34446" y="0"/>
                  </a:lnTo>
                  <a:lnTo>
                    <a:pt x="0" y="0"/>
                  </a:lnTo>
                  <a:lnTo>
                    <a:pt x="0" y="42541"/>
                  </a:lnTo>
                  <a:close/>
                </a:path>
              </a:pathLst>
            </a:custGeom>
            <a:ln w="9143">
              <a:solidFill>
                <a:srgbClr val="696262"/>
              </a:solidFill>
            </a:ln>
          </p:spPr>
          <p:txBody>
            <a:bodyPr wrap="square" lIns="0" tIns="0" rIns="0" bIns="0" rtlCol="0"/>
            <a:lstStyle/>
            <a:p>
              <a:endParaRPr>
                <a:solidFill>
                  <a:schemeClr val="bg1"/>
                </a:solidFill>
                <a:highlight>
                  <a:srgbClr val="FFFF00"/>
                </a:highlight>
              </a:endParaRPr>
            </a:p>
          </p:txBody>
        </p:sp>
        <p:pic>
          <p:nvPicPr>
            <p:cNvPr id="104" name="object 104"/>
            <p:cNvPicPr/>
            <p:nvPr/>
          </p:nvPicPr>
          <p:blipFill>
            <a:blip r:embed="rId81" cstate="print"/>
            <a:stretch>
              <a:fillRect/>
            </a:stretch>
          </p:blipFill>
          <p:spPr>
            <a:xfrm>
              <a:off x="3636264" y="3308603"/>
              <a:ext cx="1397508" cy="294132"/>
            </a:xfrm>
            <a:prstGeom prst="rect">
              <a:avLst/>
            </a:prstGeom>
          </p:spPr>
        </p:pic>
        <p:sp>
          <p:nvSpPr>
            <p:cNvPr id="105" name="object 105"/>
            <p:cNvSpPr/>
            <p:nvPr/>
          </p:nvSpPr>
          <p:spPr>
            <a:xfrm>
              <a:off x="5258181" y="3369830"/>
              <a:ext cx="267970" cy="165735"/>
            </a:xfrm>
            <a:custGeom>
              <a:avLst/>
              <a:gdLst/>
              <a:ahLst/>
              <a:cxnLst/>
              <a:rect l="l" t="t" r="r" b="b"/>
              <a:pathLst>
                <a:path w="267970" h="165735">
                  <a:moveTo>
                    <a:pt x="27952" y="0"/>
                  </a:moveTo>
                  <a:lnTo>
                    <a:pt x="0" y="0"/>
                  </a:lnTo>
                  <a:lnTo>
                    <a:pt x="0" y="165468"/>
                  </a:lnTo>
                  <a:lnTo>
                    <a:pt x="27952" y="165468"/>
                  </a:lnTo>
                  <a:lnTo>
                    <a:pt x="27952" y="0"/>
                  </a:lnTo>
                  <a:close/>
                </a:path>
                <a:path w="267970" h="165735">
                  <a:moveTo>
                    <a:pt x="267347" y="0"/>
                  </a:moveTo>
                  <a:lnTo>
                    <a:pt x="239395" y="0"/>
                  </a:lnTo>
                  <a:lnTo>
                    <a:pt x="239395" y="165468"/>
                  </a:lnTo>
                  <a:lnTo>
                    <a:pt x="267347" y="165468"/>
                  </a:lnTo>
                  <a:lnTo>
                    <a:pt x="267347" y="0"/>
                  </a:lnTo>
                  <a:close/>
                </a:path>
              </a:pathLst>
            </a:custGeom>
            <a:solidFill>
              <a:srgbClr val="FFFFFF"/>
            </a:solidFill>
          </p:spPr>
          <p:txBody>
            <a:bodyPr wrap="square" lIns="0" tIns="0" rIns="0" bIns="0" rtlCol="0"/>
            <a:lstStyle/>
            <a:p>
              <a:endParaRPr>
                <a:solidFill>
                  <a:schemeClr val="bg1"/>
                </a:solidFill>
                <a:highlight>
                  <a:srgbClr val="FFFF00"/>
                </a:highlight>
              </a:endParaRPr>
            </a:p>
          </p:txBody>
        </p:sp>
        <p:pic>
          <p:nvPicPr>
            <p:cNvPr id="106" name="object 106"/>
            <p:cNvPicPr/>
            <p:nvPr/>
          </p:nvPicPr>
          <p:blipFill>
            <a:blip r:embed="rId82" cstate="print"/>
            <a:stretch>
              <a:fillRect/>
            </a:stretch>
          </p:blipFill>
          <p:spPr>
            <a:xfrm>
              <a:off x="5327649" y="3365246"/>
              <a:ext cx="130810" cy="170052"/>
            </a:xfrm>
            <a:prstGeom prst="rect">
              <a:avLst/>
            </a:prstGeom>
          </p:spPr>
        </p:pic>
        <p:sp>
          <p:nvSpPr>
            <p:cNvPr id="107" name="object 107"/>
            <p:cNvSpPr/>
            <p:nvPr/>
          </p:nvSpPr>
          <p:spPr>
            <a:xfrm>
              <a:off x="5256276" y="3313188"/>
              <a:ext cx="271780" cy="29209"/>
            </a:xfrm>
            <a:custGeom>
              <a:avLst/>
              <a:gdLst/>
              <a:ahLst/>
              <a:cxnLst/>
              <a:rect l="l" t="t" r="r" b="b"/>
              <a:pathLst>
                <a:path w="271779" h="29210">
                  <a:moveTo>
                    <a:pt x="31889" y="0"/>
                  </a:moveTo>
                  <a:lnTo>
                    <a:pt x="0" y="0"/>
                  </a:lnTo>
                  <a:lnTo>
                    <a:pt x="0" y="28943"/>
                  </a:lnTo>
                  <a:lnTo>
                    <a:pt x="31889" y="28943"/>
                  </a:lnTo>
                  <a:lnTo>
                    <a:pt x="31889" y="0"/>
                  </a:lnTo>
                  <a:close/>
                </a:path>
                <a:path w="271779" h="29210">
                  <a:moveTo>
                    <a:pt x="271284" y="0"/>
                  </a:moveTo>
                  <a:lnTo>
                    <a:pt x="239395" y="0"/>
                  </a:lnTo>
                  <a:lnTo>
                    <a:pt x="239395" y="28943"/>
                  </a:lnTo>
                  <a:lnTo>
                    <a:pt x="271284" y="28943"/>
                  </a:lnTo>
                  <a:lnTo>
                    <a:pt x="271284" y="0"/>
                  </a:lnTo>
                  <a:close/>
                </a:path>
              </a:pathLst>
            </a:custGeom>
            <a:solidFill>
              <a:srgbClr val="FFFFFF"/>
            </a:solidFill>
          </p:spPr>
          <p:txBody>
            <a:bodyPr wrap="square" lIns="0" tIns="0" rIns="0" bIns="0" rtlCol="0"/>
            <a:lstStyle/>
            <a:p>
              <a:endParaRPr>
                <a:solidFill>
                  <a:schemeClr val="bg1"/>
                </a:solidFill>
                <a:highlight>
                  <a:srgbClr val="FFFF00"/>
                </a:highlight>
              </a:endParaRPr>
            </a:p>
          </p:txBody>
        </p:sp>
        <p:sp>
          <p:nvSpPr>
            <p:cNvPr id="108" name="object 108"/>
            <p:cNvSpPr/>
            <p:nvPr/>
          </p:nvSpPr>
          <p:spPr>
            <a:xfrm>
              <a:off x="5259323" y="3369564"/>
              <a:ext cx="266700" cy="166370"/>
            </a:xfrm>
            <a:custGeom>
              <a:avLst/>
              <a:gdLst/>
              <a:ahLst/>
              <a:cxnLst/>
              <a:rect l="l" t="t" r="r" b="b"/>
              <a:pathLst>
                <a:path w="266700" h="166370">
                  <a:moveTo>
                    <a:pt x="238760" y="165988"/>
                  </a:moveTo>
                  <a:lnTo>
                    <a:pt x="266633" y="165988"/>
                  </a:lnTo>
                  <a:lnTo>
                    <a:pt x="266633" y="0"/>
                  </a:lnTo>
                  <a:lnTo>
                    <a:pt x="238760" y="0"/>
                  </a:lnTo>
                  <a:lnTo>
                    <a:pt x="238760" y="165988"/>
                  </a:lnTo>
                  <a:close/>
                </a:path>
                <a:path w="266700" h="166370">
                  <a:moveTo>
                    <a:pt x="0" y="165988"/>
                  </a:moveTo>
                  <a:lnTo>
                    <a:pt x="27872" y="165988"/>
                  </a:lnTo>
                  <a:lnTo>
                    <a:pt x="27872" y="0"/>
                  </a:lnTo>
                  <a:lnTo>
                    <a:pt x="0" y="0"/>
                  </a:lnTo>
                  <a:lnTo>
                    <a:pt x="0" y="165988"/>
                  </a:lnTo>
                  <a:close/>
                </a:path>
              </a:pathLst>
            </a:custGeom>
            <a:ln w="9144">
              <a:solidFill>
                <a:srgbClr val="696262"/>
              </a:solidFill>
            </a:ln>
          </p:spPr>
          <p:txBody>
            <a:bodyPr wrap="square" lIns="0" tIns="0" rIns="0" bIns="0" rtlCol="0"/>
            <a:lstStyle/>
            <a:p>
              <a:endParaRPr>
                <a:solidFill>
                  <a:schemeClr val="bg1"/>
                </a:solidFill>
                <a:highlight>
                  <a:srgbClr val="FFFF00"/>
                </a:highlight>
              </a:endParaRPr>
            </a:p>
          </p:txBody>
        </p:sp>
        <p:pic>
          <p:nvPicPr>
            <p:cNvPr id="109" name="object 109"/>
            <p:cNvPicPr/>
            <p:nvPr/>
          </p:nvPicPr>
          <p:blipFill>
            <a:blip r:embed="rId83" cstate="print"/>
            <a:stretch>
              <a:fillRect/>
            </a:stretch>
          </p:blipFill>
          <p:spPr>
            <a:xfrm>
              <a:off x="5323331" y="3360420"/>
              <a:ext cx="140208" cy="179832"/>
            </a:xfrm>
            <a:prstGeom prst="rect">
              <a:avLst/>
            </a:prstGeom>
          </p:spPr>
        </p:pic>
        <p:sp>
          <p:nvSpPr>
            <p:cNvPr id="110" name="object 110"/>
            <p:cNvSpPr/>
            <p:nvPr/>
          </p:nvSpPr>
          <p:spPr>
            <a:xfrm>
              <a:off x="5256276" y="3313174"/>
              <a:ext cx="271780" cy="29209"/>
            </a:xfrm>
            <a:custGeom>
              <a:avLst/>
              <a:gdLst/>
              <a:ahLst/>
              <a:cxnLst/>
              <a:rect l="l" t="t" r="r" b="b"/>
              <a:pathLst>
                <a:path w="271779" h="29210">
                  <a:moveTo>
                    <a:pt x="239395" y="28830"/>
                  </a:moveTo>
                  <a:lnTo>
                    <a:pt x="271287" y="28830"/>
                  </a:lnTo>
                  <a:lnTo>
                    <a:pt x="271287" y="0"/>
                  </a:lnTo>
                  <a:lnTo>
                    <a:pt x="239395" y="0"/>
                  </a:lnTo>
                  <a:lnTo>
                    <a:pt x="239395" y="28830"/>
                  </a:lnTo>
                  <a:close/>
                </a:path>
                <a:path w="271779" h="29210">
                  <a:moveTo>
                    <a:pt x="0" y="28830"/>
                  </a:moveTo>
                  <a:lnTo>
                    <a:pt x="31890" y="28830"/>
                  </a:lnTo>
                  <a:lnTo>
                    <a:pt x="31890" y="0"/>
                  </a:lnTo>
                  <a:lnTo>
                    <a:pt x="0" y="0"/>
                  </a:lnTo>
                  <a:lnTo>
                    <a:pt x="0" y="28830"/>
                  </a:lnTo>
                  <a:close/>
                </a:path>
              </a:pathLst>
            </a:custGeom>
            <a:ln w="9144">
              <a:solidFill>
                <a:srgbClr val="696262"/>
              </a:solidFill>
            </a:ln>
          </p:spPr>
          <p:txBody>
            <a:bodyPr wrap="square" lIns="0" tIns="0" rIns="0" bIns="0" rtlCol="0"/>
            <a:lstStyle/>
            <a:p>
              <a:endParaRPr>
                <a:solidFill>
                  <a:schemeClr val="bg1"/>
                </a:solidFill>
                <a:highlight>
                  <a:srgbClr val="FFFF00"/>
                </a:highlight>
              </a:endParaRPr>
            </a:p>
          </p:txBody>
        </p:sp>
        <p:pic>
          <p:nvPicPr>
            <p:cNvPr id="111" name="object 111"/>
            <p:cNvPicPr/>
            <p:nvPr/>
          </p:nvPicPr>
          <p:blipFill>
            <a:blip r:embed="rId84" cstate="print"/>
            <a:stretch>
              <a:fillRect/>
            </a:stretch>
          </p:blipFill>
          <p:spPr>
            <a:xfrm>
              <a:off x="5753099" y="3299459"/>
              <a:ext cx="1222248" cy="245363"/>
            </a:xfrm>
            <a:prstGeom prst="rect">
              <a:avLst/>
            </a:prstGeom>
          </p:spPr>
        </p:pic>
        <p:pic>
          <p:nvPicPr>
            <p:cNvPr id="112" name="object 112"/>
            <p:cNvPicPr/>
            <p:nvPr/>
          </p:nvPicPr>
          <p:blipFill>
            <a:blip r:embed="rId85" cstate="print"/>
            <a:stretch>
              <a:fillRect/>
            </a:stretch>
          </p:blipFill>
          <p:spPr>
            <a:xfrm>
              <a:off x="7184135" y="3299459"/>
              <a:ext cx="978407" cy="303275"/>
            </a:xfrm>
            <a:prstGeom prst="rect">
              <a:avLst/>
            </a:prstGeom>
          </p:spPr>
        </p:pic>
        <p:pic>
          <p:nvPicPr>
            <p:cNvPr id="113" name="object 113"/>
            <p:cNvPicPr/>
            <p:nvPr/>
          </p:nvPicPr>
          <p:blipFill>
            <a:blip r:embed="rId86" cstate="print"/>
            <a:stretch>
              <a:fillRect/>
            </a:stretch>
          </p:blipFill>
          <p:spPr>
            <a:xfrm>
              <a:off x="914400" y="3884676"/>
              <a:ext cx="1304544" cy="245363"/>
            </a:xfrm>
            <a:prstGeom prst="rect">
              <a:avLst/>
            </a:prstGeom>
          </p:spPr>
        </p:pic>
        <p:pic>
          <p:nvPicPr>
            <p:cNvPr id="114" name="object 114"/>
            <p:cNvPicPr/>
            <p:nvPr/>
          </p:nvPicPr>
          <p:blipFill>
            <a:blip r:embed="rId87" cstate="print"/>
            <a:stretch>
              <a:fillRect/>
            </a:stretch>
          </p:blipFill>
          <p:spPr>
            <a:xfrm>
              <a:off x="2382011" y="3884676"/>
              <a:ext cx="728472" cy="301751"/>
            </a:xfrm>
            <a:prstGeom prst="rect">
              <a:avLst/>
            </a:prstGeom>
          </p:spPr>
        </p:pic>
        <p:pic>
          <p:nvPicPr>
            <p:cNvPr id="115" name="object 115"/>
            <p:cNvPicPr/>
            <p:nvPr/>
          </p:nvPicPr>
          <p:blipFill>
            <a:blip r:embed="rId88" cstate="print"/>
            <a:stretch>
              <a:fillRect/>
            </a:stretch>
          </p:blipFill>
          <p:spPr>
            <a:xfrm>
              <a:off x="3243071" y="3945635"/>
              <a:ext cx="630936" cy="242315"/>
            </a:xfrm>
            <a:prstGeom prst="rect">
              <a:avLst/>
            </a:prstGeom>
          </p:spPr>
        </p:pic>
        <p:sp>
          <p:nvSpPr>
            <p:cNvPr id="116" name="object 116"/>
            <p:cNvSpPr/>
            <p:nvPr/>
          </p:nvSpPr>
          <p:spPr>
            <a:xfrm>
              <a:off x="4041648" y="3889247"/>
              <a:ext cx="538480" cy="236220"/>
            </a:xfrm>
            <a:custGeom>
              <a:avLst/>
              <a:gdLst/>
              <a:ahLst/>
              <a:cxnLst/>
              <a:rect l="l" t="t" r="r" b="b"/>
              <a:pathLst>
                <a:path w="538479" h="236220">
                  <a:moveTo>
                    <a:pt x="139700" y="145669"/>
                  </a:moveTo>
                  <a:lnTo>
                    <a:pt x="130556" y="95631"/>
                  </a:lnTo>
                  <a:lnTo>
                    <a:pt x="110744" y="70726"/>
                  </a:lnTo>
                  <a:lnTo>
                    <a:pt x="110744" y="147828"/>
                  </a:lnTo>
                  <a:lnTo>
                    <a:pt x="109982" y="163068"/>
                  </a:lnTo>
                  <a:lnTo>
                    <a:pt x="91948" y="202438"/>
                  </a:lnTo>
                  <a:lnTo>
                    <a:pt x="64897" y="210947"/>
                  </a:lnTo>
                  <a:lnTo>
                    <a:pt x="58420" y="210947"/>
                  </a:lnTo>
                  <a:lnTo>
                    <a:pt x="52324" y="210312"/>
                  </a:lnTo>
                  <a:lnTo>
                    <a:pt x="41275" y="207391"/>
                  </a:lnTo>
                  <a:lnTo>
                    <a:pt x="35052" y="204978"/>
                  </a:lnTo>
                  <a:lnTo>
                    <a:pt x="28067" y="201422"/>
                  </a:lnTo>
                  <a:lnTo>
                    <a:pt x="28067" y="106172"/>
                  </a:lnTo>
                  <a:lnTo>
                    <a:pt x="34417" y="100711"/>
                  </a:lnTo>
                  <a:lnTo>
                    <a:pt x="41402" y="96266"/>
                  </a:lnTo>
                  <a:lnTo>
                    <a:pt x="57150" y="89154"/>
                  </a:lnTo>
                  <a:lnTo>
                    <a:pt x="64897" y="87249"/>
                  </a:lnTo>
                  <a:lnTo>
                    <a:pt x="72517" y="87249"/>
                  </a:lnTo>
                  <a:lnTo>
                    <a:pt x="81788" y="88265"/>
                  </a:lnTo>
                  <a:lnTo>
                    <a:pt x="89789" y="91186"/>
                  </a:lnTo>
                  <a:lnTo>
                    <a:pt x="110236" y="133858"/>
                  </a:lnTo>
                  <a:lnTo>
                    <a:pt x="110744" y="147828"/>
                  </a:lnTo>
                  <a:lnTo>
                    <a:pt x="110744" y="70726"/>
                  </a:lnTo>
                  <a:lnTo>
                    <a:pt x="104267" y="66294"/>
                  </a:lnTo>
                  <a:lnTo>
                    <a:pt x="92329" y="62103"/>
                  </a:lnTo>
                  <a:lnTo>
                    <a:pt x="78994" y="60706"/>
                  </a:lnTo>
                  <a:lnTo>
                    <a:pt x="39116" y="74041"/>
                  </a:lnTo>
                  <a:lnTo>
                    <a:pt x="28067" y="82677"/>
                  </a:lnTo>
                  <a:lnTo>
                    <a:pt x="28067" y="0"/>
                  </a:lnTo>
                  <a:lnTo>
                    <a:pt x="0" y="0"/>
                  </a:lnTo>
                  <a:lnTo>
                    <a:pt x="0" y="231521"/>
                  </a:lnTo>
                  <a:lnTo>
                    <a:pt x="26289" y="231521"/>
                  </a:lnTo>
                  <a:lnTo>
                    <a:pt x="28067" y="223774"/>
                  </a:lnTo>
                  <a:lnTo>
                    <a:pt x="34290" y="227584"/>
                  </a:lnTo>
                  <a:lnTo>
                    <a:pt x="40640" y="230505"/>
                  </a:lnTo>
                  <a:lnTo>
                    <a:pt x="53467" y="235077"/>
                  </a:lnTo>
                  <a:lnTo>
                    <a:pt x="61214" y="236093"/>
                  </a:lnTo>
                  <a:lnTo>
                    <a:pt x="70231" y="236093"/>
                  </a:lnTo>
                  <a:lnTo>
                    <a:pt x="106934" y="223774"/>
                  </a:lnTo>
                  <a:lnTo>
                    <a:pt x="134747" y="182499"/>
                  </a:lnTo>
                  <a:lnTo>
                    <a:pt x="138430" y="165100"/>
                  </a:lnTo>
                  <a:lnTo>
                    <a:pt x="139700" y="145669"/>
                  </a:lnTo>
                  <a:close/>
                </a:path>
                <a:path w="538479" h="236220">
                  <a:moveTo>
                    <a:pt x="290322" y="117856"/>
                  </a:moveTo>
                  <a:lnTo>
                    <a:pt x="285877" y="91313"/>
                  </a:lnTo>
                  <a:lnTo>
                    <a:pt x="283591" y="85979"/>
                  </a:lnTo>
                  <a:lnTo>
                    <a:pt x="282829" y="84074"/>
                  </a:lnTo>
                  <a:lnTo>
                    <a:pt x="244983" y="62738"/>
                  </a:lnTo>
                  <a:lnTo>
                    <a:pt x="230378" y="61341"/>
                  </a:lnTo>
                  <a:lnTo>
                    <a:pt x="222123" y="61214"/>
                  </a:lnTo>
                  <a:lnTo>
                    <a:pt x="176530" y="67310"/>
                  </a:lnTo>
                  <a:lnTo>
                    <a:pt x="171450" y="68834"/>
                  </a:lnTo>
                  <a:lnTo>
                    <a:pt x="171450" y="97282"/>
                  </a:lnTo>
                  <a:lnTo>
                    <a:pt x="173101" y="97282"/>
                  </a:lnTo>
                  <a:lnTo>
                    <a:pt x="179578" y="94742"/>
                  </a:lnTo>
                  <a:lnTo>
                    <a:pt x="186182" y="92456"/>
                  </a:lnTo>
                  <a:lnTo>
                    <a:pt x="192659" y="90551"/>
                  </a:lnTo>
                  <a:lnTo>
                    <a:pt x="207899" y="86995"/>
                  </a:lnTo>
                  <a:lnTo>
                    <a:pt x="215519" y="85979"/>
                  </a:lnTo>
                  <a:lnTo>
                    <a:pt x="227584" y="85979"/>
                  </a:lnTo>
                  <a:lnTo>
                    <a:pt x="261493" y="104902"/>
                  </a:lnTo>
                  <a:lnTo>
                    <a:pt x="262509" y="110236"/>
                  </a:lnTo>
                  <a:lnTo>
                    <a:pt x="262509" y="122174"/>
                  </a:lnTo>
                  <a:lnTo>
                    <a:pt x="262509" y="144399"/>
                  </a:lnTo>
                  <a:lnTo>
                    <a:pt x="262509" y="190627"/>
                  </a:lnTo>
                  <a:lnTo>
                    <a:pt x="256159" y="196088"/>
                  </a:lnTo>
                  <a:lnTo>
                    <a:pt x="249555" y="200787"/>
                  </a:lnTo>
                  <a:lnTo>
                    <a:pt x="242316" y="204597"/>
                  </a:lnTo>
                  <a:lnTo>
                    <a:pt x="235204" y="208534"/>
                  </a:lnTo>
                  <a:lnTo>
                    <a:pt x="227203" y="210439"/>
                  </a:lnTo>
                  <a:lnTo>
                    <a:pt x="207899" y="210439"/>
                  </a:lnTo>
                  <a:lnTo>
                    <a:pt x="200152" y="207899"/>
                  </a:lnTo>
                  <a:lnTo>
                    <a:pt x="189357" y="198247"/>
                  </a:lnTo>
                  <a:lnTo>
                    <a:pt x="186690" y="191008"/>
                  </a:lnTo>
                  <a:lnTo>
                    <a:pt x="186690" y="173101"/>
                  </a:lnTo>
                  <a:lnTo>
                    <a:pt x="189103" y="166497"/>
                  </a:lnTo>
                  <a:lnTo>
                    <a:pt x="198882" y="157099"/>
                  </a:lnTo>
                  <a:lnTo>
                    <a:pt x="262509" y="144399"/>
                  </a:lnTo>
                  <a:lnTo>
                    <a:pt x="262509" y="122174"/>
                  </a:lnTo>
                  <a:lnTo>
                    <a:pt x="241173" y="123571"/>
                  </a:lnTo>
                  <a:lnTo>
                    <a:pt x="195580" y="131699"/>
                  </a:lnTo>
                  <a:lnTo>
                    <a:pt x="161925" y="160274"/>
                  </a:lnTo>
                  <a:lnTo>
                    <a:pt x="157861" y="183261"/>
                  </a:lnTo>
                  <a:lnTo>
                    <a:pt x="157861" y="191008"/>
                  </a:lnTo>
                  <a:lnTo>
                    <a:pt x="159258" y="197866"/>
                  </a:lnTo>
                  <a:lnTo>
                    <a:pt x="164592" y="211201"/>
                  </a:lnTo>
                  <a:lnTo>
                    <a:pt x="194945" y="234823"/>
                  </a:lnTo>
                  <a:lnTo>
                    <a:pt x="201422" y="236093"/>
                  </a:lnTo>
                  <a:lnTo>
                    <a:pt x="216662" y="236093"/>
                  </a:lnTo>
                  <a:lnTo>
                    <a:pt x="262509" y="213868"/>
                  </a:lnTo>
                  <a:lnTo>
                    <a:pt x="290322" y="213868"/>
                  </a:lnTo>
                  <a:lnTo>
                    <a:pt x="290322" y="210439"/>
                  </a:lnTo>
                  <a:lnTo>
                    <a:pt x="290322" y="144399"/>
                  </a:lnTo>
                  <a:lnTo>
                    <a:pt x="290322" y="117856"/>
                  </a:lnTo>
                  <a:close/>
                </a:path>
                <a:path w="538479" h="236220">
                  <a:moveTo>
                    <a:pt x="290360" y="213880"/>
                  </a:moveTo>
                  <a:lnTo>
                    <a:pt x="262509" y="213880"/>
                  </a:lnTo>
                  <a:lnTo>
                    <a:pt x="262509" y="231521"/>
                  </a:lnTo>
                  <a:lnTo>
                    <a:pt x="290360" y="231521"/>
                  </a:lnTo>
                  <a:lnTo>
                    <a:pt x="290360" y="213880"/>
                  </a:lnTo>
                  <a:close/>
                </a:path>
                <a:path w="538479" h="236220">
                  <a:moveTo>
                    <a:pt x="358305" y="65278"/>
                  </a:moveTo>
                  <a:lnTo>
                    <a:pt x="330327" y="65278"/>
                  </a:lnTo>
                  <a:lnTo>
                    <a:pt x="330327" y="231521"/>
                  </a:lnTo>
                  <a:lnTo>
                    <a:pt x="358305" y="231521"/>
                  </a:lnTo>
                  <a:lnTo>
                    <a:pt x="358305" y="65278"/>
                  </a:lnTo>
                  <a:close/>
                </a:path>
                <a:path w="538479" h="236220">
                  <a:moveTo>
                    <a:pt x="360337" y="8382"/>
                  </a:moveTo>
                  <a:lnTo>
                    <a:pt x="328422" y="8382"/>
                  </a:lnTo>
                  <a:lnTo>
                    <a:pt x="328422" y="37465"/>
                  </a:lnTo>
                  <a:lnTo>
                    <a:pt x="360337" y="37465"/>
                  </a:lnTo>
                  <a:lnTo>
                    <a:pt x="360337" y="8382"/>
                  </a:lnTo>
                  <a:close/>
                </a:path>
                <a:path w="538479" h="236220">
                  <a:moveTo>
                    <a:pt x="537972" y="231521"/>
                  </a:moveTo>
                  <a:lnTo>
                    <a:pt x="473583" y="151257"/>
                  </a:lnTo>
                  <a:lnTo>
                    <a:pt x="460883" y="135509"/>
                  </a:lnTo>
                  <a:lnTo>
                    <a:pt x="460248" y="134747"/>
                  </a:lnTo>
                  <a:lnTo>
                    <a:pt x="528701" y="65278"/>
                  </a:lnTo>
                  <a:lnTo>
                    <a:pt x="493903" y="65278"/>
                  </a:lnTo>
                  <a:lnTo>
                    <a:pt x="427990" y="135509"/>
                  </a:lnTo>
                  <a:lnTo>
                    <a:pt x="427990" y="0"/>
                  </a:lnTo>
                  <a:lnTo>
                    <a:pt x="399796" y="0"/>
                  </a:lnTo>
                  <a:lnTo>
                    <a:pt x="399796" y="231521"/>
                  </a:lnTo>
                  <a:lnTo>
                    <a:pt x="427990" y="231521"/>
                  </a:lnTo>
                  <a:lnTo>
                    <a:pt x="427990" y="162052"/>
                  </a:lnTo>
                  <a:lnTo>
                    <a:pt x="438912" y="151257"/>
                  </a:lnTo>
                  <a:lnTo>
                    <a:pt x="501142" y="231521"/>
                  </a:lnTo>
                  <a:lnTo>
                    <a:pt x="537972" y="231521"/>
                  </a:lnTo>
                  <a:close/>
                </a:path>
              </a:pathLst>
            </a:custGeom>
            <a:solidFill>
              <a:srgbClr val="FFFFFF"/>
            </a:solidFill>
          </p:spPr>
          <p:txBody>
            <a:bodyPr wrap="square" lIns="0" tIns="0" rIns="0" bIns="0" rtlCol="0"/>
            <a:lstStyle/>
            <a:p>
              <a:endParaRPr>
                <a:solidFill>
                  <a:schemeClr val="bg1"/>
                </a:solidFill>
                <a:highlight>
                  <a:srgbClr val="FFFF00"/>
                </a:highlight>
              </a:endParaRPr>
            </a:p>
          </p:txBody>
        </p:sp>
        <p:sp>
          <p:nvSpPr>
            <p:cNvPr id="117" name="object 117"/>
            <p:cNvSpPr/>
            <p:nvPr/>
          </p:nvSpPr>
          <p:spPr>
            <a:xfrm>
              <a:off x="4041647" y="3889247"/>
              <a:ext cx="538480" cy="236220"/>
            </a:xfrm>
            <a:custGeom>
              <a:avLst/>
              <a:gdLst/>
              <a:ahLst/>
              <a:cxnLst/>
              <a:rect l="l" t="t" r="r" b="b"/>
              <a:pathLst>
                <a:path w="538479" h="236220">
                  <a:moveTo>
                    <a:pt x="262509" y="144399"/>
                  </a:moveTo>
                  <a:lnTo>
                    <a:pt x="257175" y="144906"/>
                  </a:lnTo>
                  <a:lnTo>
                    <a:pt x="251078" y="145541"/>
                  </a:lnTo>
                  <a:lnTo>
                    <a:pt x="244475" y="146176"/>
                  </a:lnTo>
                  <a:lnTo>
                    <a:pt x="237236" y="146938"/>
                  </a:lnTo>
                  <a:lnTo>
                    <a:pt x="198881" y="157099"/>
                  </a:lnTo>
                  <a:lnTo>
                    <a:pt x="194055" y="161797"/>
                  </a:lnTo>
                  <a:lnTo>
                    <a:pt x="189102" y="166496"/>
                  </a:lnTo>
                  <a:lnTo>
                    <a:pt x="186689" y="173100"/>
                  </a:lnTo>
                  <a:lnTo>
                    <a:pt x="186689" y="181482"/>
                  </a:lnTo>
                  <a:lnTo>
                    <a:pt x="186689" y="191007"/>
                  </a:lnTo>
                  <a:lnTo>
                    <a:pt x="189356" y="198246"/>
                  </a:lnTo>
                  <a:lnTo>
                    <a:pt x="194817" y="203072"/>
                  </a:lnTo>
                  <a:lnTo>
                    <a:pt x="200151" y="207899"/>
                  </a:lnTo>
                  <a:lnTo>
                    <a:pt x="207899" y="210438"/>
                  </a:lnTo>
                  <a:lnTo>
                    <a:pt x="218312" y="210438"/>
                  </a:lnTo>
                  <a:lnTo>
                    <a:pt x="227202" y="210438"/>
                  </a:lnTo>
                  <a:lnTo>
                    <a:pt x="235203" y="208533"/>
                  </a:lnTo>
                  <a:lnTo>
                    <a:pt x="242315" y="204596"/>
                  </a:lnTo>
                  <a:lnTo>
                    <a:pt x="249554" y="200787"/>
                  </a:lnTo>
                  <a:lnTo>
                    <a:pt x="256159" y="196087"/>
                  </a:lnTo>
                  <a:lnTo>
                    <a:pt x="262509" y="190626"/>
                  </a:lnTo>
                  <a:lnTo>
                    <a:pt x="262509" y="144399"/>
                  </a:lnTo>
                  <a:close/>
                </a:path>
                <a:path w="538479" h="236220">
                  <a:moveTo>
                    <a:pt x="72516" y="87249"/>
                  </a:moveTo>
                  <a:lnTo>
                    <a:pt x="64897" y="87249"/>
                  </a:lnTo>
                  <a:lnTo>
                    <a:pt x="57150" y="89153"/>
                  </a:lnTo>
                  <a:lnTo>
                    <a:pt x="49402" y="92709"/>
                  </a:lnTo>
                  <a:lnTo>
                    <a:pt x="41401" y="96265"/>
                  </a:lnTo>
                  <a:lnTo>
                    <a:pt x="34416" y="100710"/>
                  </a:lnTo>
                  <a:lnTo>
                    <a:pt x="28066" y="106171"/>
                  </a:lnTo>
                  <a:lnTo>
                    <a:pt x="28066" y="201421"/>
                  </a:lnTo>
                  <a:lnTo>
                    <a:pt x="35051" y="204977"/>
                  </a:lnTo>
                  <a:lnTo>
                    <a:pt x="41275" y="207390"/>
                  </a:lnTo>
                  <a:lnTo>
                    <a:pt x="46862" y="208787"/>
                  </a:lnTo>
                  <a:lnTo>
                    <a:pt x="52324" y="210312"/>
                  </a:lnTo>
                  <a:lnTo>
                    <a:pt x="58419" y="210946"/>
                  </a:lnTo>
                  <a:lnTo>
                    <a:pt x="64897" y="210946"/>
                  </a:lnTo>
                  <a:lnTo>
                    <a:pt x="103886" y="187070"/>
                  </a:lnTo>
                  <a:lnTo>
                    <a:pt x="110743" y="147827"/>
                  </a:lnTo>
                  <a:lnTo>
                    <a:pt x="110236" y="133857"/>
                  </a:lnTo>
                  <a:lnTo>
                    <a:pt x="96519" y="96012"/>
                  </a:lnTo>
                  <a:lnTo>
                    <a:pt x="81787" y="88264"/>
                  </a:lnTo>
                  <a:lnTo>
                    <a:pt x="72516" y="87249"/>
                  </a:lnTo>
                  <a:close/>
                </a:path>
                <a:path w="538479" h="236220">
                  <a:moveTo>
                    <a:pt x="330326" y="231520"/>
                  </a:moveTo>
                  <a:lnTo>
                    <a:pt x="358306" y="231520"/>
                  </a:lnTo>
                  <a:lnTo>
                    <a:pt x="358306" y="65277"/>
                  </a:lnTo>
                  <a:lnTo>
                    <a:pt x="330326" y="65277"/>
                  </a:lnTo>
                  <a:lnTo>
                    <a:pt x="330326" y="231520"/>
                  </a:lnTo>
                  <a:close/>
                </a:path>
                <a:path w="538479" h="236220">
                  <a:moveTo>
                    <a:pt x="222123" y="61213"/>
                  </a:moveTo>
                  <a:lnTo>
                    <a:pt x="266064" y="68960"/>
                  </a:lnTo>
                  <a:lnTo>
                    <a:pt x="272288" y="73659"/>
                  </a:lnTo>
                  <a:lnTo>
                    <a:pt x="278384" y="78231"/>
                  </a:lnTo>
                  <a:lnTo>
                    <a:pt x="290322" y="117856"/>
                  </a:lnTo>
                  <a:lnTo>
                    <a:pt x="290322" y="231520"/>
                  </a:lnTo>
                  <a:lnTo>
                    <a:pt x="262509" y="231520"/>
                  </a:lnTo>
                  <a:lnTo>
                    <a:pt x="262509" y="213868"/>
                  </a:lnTo>
                  <a:lnTo>
                    <a:pt x="260223" y="215519"/>
                  </a:lnTo>
                  <a:lnTo>
                    <a:pt x="257175" y="217804"/>
                  </a:lnTo>
                  <a:lnTo>
                    <a:pt x="253364" y="220852"/>
                  </a:lnTo>
                  <a:lnTo>
                    <a:pt x="249427" y="223900"/>
                  </a:lnTo>
                  <a:lnTo>
                    <a:pt x="245744" y="226313"/>
                  </a:lnTo>
                  <a:lnTo>
                    <a:pt x="242188" y="228091"/>
                  </a:lnTo>
                  <a:lnTo>
                    <a:pt x="237236" y="230631"/>
                  </a:lnTo>
                  <a:lnTo>
                    <a:pt x="232410" y="232663"/>
                  </a:lnTo>
                  <a:lnTo>
                    <a:pt x="227837" y="234060"/>
                  </a:lnTo>
                  <a:lnTo>
                    <a:pt x="223138" y="235457"/>
                  </a:lnTo>
                  <a:lnTo>
                    <a:pt x="216662" y="236093"/>
                  </a:lnTo>
                  <a:lnTo>
                    <a:pt x="208279" y="236093"/>
                  </a:lnTo>
                  <a:lnTo>
                    <a:pt x="201422" y="236093"/>
                  </a:lnTo>
                  <a:lnTo>
                    <a:pt x="194944" y="234822"/>
                  </a:lnTo>
                  <a:lnTo>
                    <a:pt x="188849" y="232282"/>
                  </a:lnTo>
                  <a:lnTo>
                    <a:pt x="182625" y="229743"/>
                  </a:lnTo>
                  <a:lnTo>
                    <a:pt x="161925" y="204469"/>
                  </a:lnTo>
                  <a:lnTo>
                    <a:pt x="159257" y="197865"/>
                  </a:lnTo>
                  <a:lnTo>
                    <a:pt x="157861" y="190753"/>
                  </a:lnTo>
                  <a:lnTo>
                    <a:pt x="157861" y="183260"/>
                  </a:lnTo>
                  <a:lnTo>
                    <a:pt x="174498" y="143001"/>
                  </a:lnTo>
                  <a:lnTo>
                    <a:pt x="212089" y="127253"/>
                  </a:lnTo>
                  <a:lnTo>
                    <a:pt x="251587" y="122808"/>
                  </a:lnTo>
                  <a:lnTo>
                    <a:pt x="262509" y="122174"/>
                  </a:lnTo>
                  <a:lnTo>
                    <a:pt x="262509" y="116712"/>
                  </a:lnTo>
                  <a:lnTo>
                    <a:pt x="262509" y="110235"/>
                  </a:lnTo>
                  <a:lnTo>
                    <a:pt x="261492" y="104901"/>
                  </a:lnTo>
                  <a:lnTo>
                    <a:pt x="259461" y="100964"/>
                  </a:lnTo>
                  <a:lnTo>
                    <a:pt x="257555" y="96900"/>
                  </a:lnTo>
                  <a:lnTo>
                    <a:pt x="237998" y="87121"/>
                  </a:lnTo>
                  <a:lnTo>
                    <a:pt x="232917" y="86359"/>
                  </a:lnTo>
                  <a:lnTo>
                    <a:pt x="227584" y="85978"/>
                  </a:lnTo>
                  <a:lnTo>
                    <a:pt x="221996" y="85978"/>
                  </a:lnTo>
                  <a:lnTo>
                    <a:pt x="215518" y="85978"/>
                  </a:lnTo>
                  <a:lnTo>
                    <a:pt x="173100" y="97281"/>
                  </a:lnTo>
                  <a:lnTo>
                    <a:pt x="171450" y="97281"/>
                  </a:lnTo>
                  <a:lnTo>
                    <a:pt x="171450" y="68833"/>
                  </a:lnTo>
                  <a:lnTo>
                    <a:pt x="176529" y="67309"/>
                  </a:lnTo>
                  <a:lnTo>
                    <a:pt x="215137" y="61340"/>
                  </a:lnTo>
                  <a:lnTo>
                    <a:pt x="222123" y="61213"/>
                  </a:lnTo>
                  <a:close/>
                </a:path>
                <a:path w="538479" h="236220">
                  <a:moveTo>
                    <a:pt x="328422" y="37464"/>
                  </a:moveTo>
                  <a:lnTo>
                    <a:pt x="360344" y="37464"/>
                  </a:lnTo>
                  <a:lnTo>
                    <a:pt x="360344" y="8381"/>
                  </a:lnTo>
                  <a:lnTo>
                    <a:pt x="328422" y="8381"/>
                  </a:lnTo>
                  <a:lnTo>
                    <a:pt x="328422" y="37464"/>
                  </a:lnTo>
                  <a:close/>
                </a:path>
                <a:path w="538479" h="236220">
                  <a:moveTo>
                    <a:pt x="399796" y="0"/>
                  </a:moveTo>
                  <a:lnTo>
                    <a:pt x="427989" y="0"/>
                  </a:lnTo>
                  <a:lnTo>
                    <a:pt x="427989" y="135508"/>
                  </a:lnTo>
                  <a:lnTo>
                    <a:pt x="493902" y="65277"/>
                  </a:lnTo>
                  <a:lnTo>
                    <a:pt x="528701" y="65277"/>
                  </a:lnTo>
                  <a:lnTo>
                    <a:pt x="460248" y="134746"/>
                  </a:lnTo>
                  <a:lnTo>
                    <a:pt x="537972" y="231520"/>
                  </a:lnTo>
                  <a:lnTo>
                    <a:pt x="501141" y="231520"/>
                  </a:lnTo>
                  <a:lnTo>
                    <a:pt x="438912" y="151256"/>
                  </a:lnTo>
                  <a:lnTo>
                    <a:pt x="427989" y="162051"/>
                  </a:lnTo>
                  <a:lnTo>
                    <a:pt x="427989" y="231520"/>
                  </a:lnTo>
                  <a:lnTo>
                    <a:pt x="399796" y="231520"/>
                  </a:lnTo>
                  <a:lnTo>
                    <a:pt x="399796" y="0"/>
                  </a:lnTo>
                  <a:close/>
                </a:path>
                <a:path w="538479" h="236220">
                  <a:moveTo>
                    <a:pt x="0" y="0"/>
                  </a:moveTo>
                  <a:lnTo>
                    <a:pt x="28066" y="0"/>
                  </a:lnTo>
                  <a:lnTo>
                    <a:pt x="28066" y="82676"/>
                  </a:lnTo>
                  <a:lnTo>
                    <a:pt x="33527" y="78104"/>
                  </a:lnTo>
                  <a:lnTo>
                    <a:pt x="71374" y="61087"/>
                  </a:lnTo>
                  <a:lnTo>
                    <a:pt x="78993" y="60706"/>
                  </a:lnTo>
                  <a:lnTo>
                    <a:pt x="92328" y="62102"/>
                  </a:lnTo>
                  <a:lnTo>
                    <a:pt x="130555" y="95631"/>
                  </a:lnTo>
                  <a:lnTo>
                    <a:pt x="139700" y="145669"/>
                  </a:lnTo>
                  <a:lnTo>
                    <a:pt x="138429" y="165100"/>
                  </a:lnTo>
                  <a:lnTo>
                    <a:pt x="119887" y="211327"/>
                  </a:lnTo>
                  <a:lnTo>
                    <a:pt x="84581" y="234569"/>
                  </a:lnTo>
                  <a:lnTo>
                    <a:pt x="70230" y="236093"/>
                  </a:lnTo>
                  <a:lnTo>
                    <a:pt x="61213" y="236093"/>
                  </a:lnTo>
                  <a:lnTo>
                    <a:pt x="28066" y="223774"/>
                  </a:lnTo>
                  <a:lnTo>
                    <a:pt x="26288" y="231520"/>
                  </a:lnTo>
                  <a:lnTo>
                    <a:pt x="0" y="231520"/>
                  </a:lnTo>
                  <a:lnTo>
                    <a:pt x="0" y="0"/>
                  </a:lnTo>
                  <a:close/>
                </a:path>
              </a:pathLst>
            </a:custGeom>
            <a:ln w="9144">
              <a:solidFill>
                <a:srgbClr val="696262"/>
              </a:solidFill>
            </a:ln>
          </p:spPr>
          <p:txBody>
            <a:bodyPr wrap="square" lIns="0" tIns="0" rIns="0" bIns="0" rtlCol="0"/>
            <a:lstStyle/>
            <a:p>
              <a:endParaRPr>
                <a:solidFill>
                  <a:schemeClr val="bg1"/>
                </a:solidFill>
                <a:highlight>
                  <a:srgbClr val="FFFF00"/>
                </a:highlight>
              </a:endParaRPr>
            </a:p>
          </p:txBody>
        </p:sp>
        <p:sp>
          <p:nvSpPr>
            <p:cNvPr id="118" name="object 118"/>
            <p:cNvSpPr/>
            <p:nvPr/>
          </p:nvSpPr>
          <p:spPr>
            <a:xfrm>
              <a:off x="4582667" y="4078223"/>
              <a:ext cx="64135" cy="97790"/>
            </a:xfrm>
            <a:custGeom>
              <a:avLst/>
              <a:gdLst/>
              <a:ahLst/>
              <a:cxnLst/>
              <a:rect l="l" t="t" r="r" b="b"/>
              <a:pathLst>
                <a:path w="64135" h="97789">
                  <a:moveTo>
                    <a:pt x="63881" y="0"/>
                  </a:moveTo>
                  <a:lnTo>
                    <a:pt x="26416" y="0"/>
                  </a:lnTo>
                  <a:lnTo>
                    <a:pt x="0" y="97281"/>
                  </a:lnTo>
                  <a:lnTo>
                    <a:pt x="21844" y="97281"/>
                  </a:lnTo>
                  <a:lnTo>
                    <a:pt x="63881" y="0"/>
                  </a:lnTo>
                  <a:close/>
                </a:path>
              </a:pathLst>
            </a:custGeom>
            <a:solidFill>
              <a:srgbClr val="FFFFFF"/>
            </a:solidFill>
          </p:spPr>
          <p:txBody>
            <a:bodyPr wrap="square" lIns="0" tIns="0" rIns="0" bIns="0" rtlCol="0"/>
            <a:lstStyle/>
            <a:p>
              <a:endParaRPr>
                <a:solidFill>
                  <a:schemeClr val="bg1"/>
                </a:solidFill>
                <a:highlight>
                  <a:srgbClr val="FFFF00"/>
                </a:highlight>
              </a:endParaRPr>
            </a:p>
          </p:txBody>
        </p:sp>
        <p:sp>
          <p:nvSpPr>
            <p:cNvPr id="119" name="object 119"/>
            <p:cNvSpPr/>
            <p:nvPr/>
          </p:nvSpPr>
          <p:spPr>
            <a:xfrm>
              <a:off x="4582667" y="4078223"/>
              <a:ext cx="64135" cy="97790"/>
            </a:xfrm>
            <a:custGeom>
              <a:avLst/>
              <a:gdLst/>
              <a:ahLst/>
              <a:cxnLst/>
              <a:rect l="l" t="t" r="r" b="b"/>
              <a:pathLst>
                <a:path w="64135" h="97789">
                  <a:moveTo>
                    <a:pt x="26416" y="0"/>
                  </a:moveTo>
                  <a:lnTo>
                    <a:pt x="63881" y="0"/>
                  </a:lnTo>
                  <a:lnTo>
                    <a:pt x="21844" y="97281"/>
                  </a:lnTo>
                  <a:lnTo>
                    <a:pt x="0" y="97281"/>
                  </a:lnTo>
                  <a:lnTo>
                    <a:pt x="26416" y="0"/>
                  </a:lnTo>
                  <a:close/>
                </a:path>
              </a:pathLst>
            </a:custGeom>
            <a:ln w="9144">
              <a:solidFill>
                <a:srgbClr val="696262"/>
              </a:solidFill>
            </a:ln>
          </p:spPr>
          <p:txBody>
            <a:bodyPr wrap="square" lIns="0" tIns="0" rIns="0" bIns="0" rtlCol="0"/>
            <a:lstStyle/>
            <a:p>
              <a:endParaRPr>
                <a:solidFill>
                  <a:schemeClr val="bg1"/>
                </a:solidFill>
                <a:highlight>
                  <a:srgbClr val="FFFF00"/>
                </a:highlight>
              </a:endParaRPr>
            </a:p>
          </p:txBody>
        </p:sp>
        <p:sp>
          <p:nvSpPr>
            <p:cNvPr id="120" name="object 120"/>
            <p:cNvSpPr/>
            <p:nvPr/>
          </p:nvSpPr>
          <p:spPr>
            <a:xfrm>
              <a:off x="4815840" y="3889247"/>
              <a:ext cx="360680" cy="236220"/>
            </a:xfrm>
            <a:custGeom>
              <a:avLst/>
              <a:gdLst/>
              <a:ahLst/>
              <a:cxnLst/>
              <a:rect l="l" t="t" r="r" b="b"/>
              <a:pathLst>
                <a:path w="360679" h="236220">
                  <a:moveTo>
                    <a:pt x="139700" y="145669"/>
                  </a:moveTo>
                  <a:lnTo>
                    <a:pt x="130556" y="95631"/>
                  </a:lnTo>
                  <a:lnTo>
                    <a:pt x="110744" y="70726"/>
                  </a:lnTo>
                  <a:lnTo>
                    <a:pt x="110744" y="147828"/>
                  </a:lnTo>
                  <a:lnTo>
                    <a:pt x="109982" y="163068"/>
                  </a:lnTo>
                  <a:lnTo>
                    <a:pt x="91948" y="202438"/>
                  </a:lnTo>
                  <a:lnTo>
                    <a:pt x="64897" y="210947"/>
                  </a:lnTo>
                  <a:lnTo>
                    <a:pt x="58420" y="210947"/>
                  </a:lnTo>
                  <a:lnTo>
                    <a:pt x="52324" y="210312"/>
                  </a:lnTo>
                  <a:lnTo>
                    <a:pt x="41275" y="207391"/>
                  </a:lnTo>
                  <a:lnTo>
                    <a:pt x="35052" y="204978"/>
                  </a:lnTo>
                  <a:lnTo>
                    <a:pt x="28067" y="201422"/>
                  </a:lnTo>
                  <a:lnTo>
                    <a:pt x="28067" y="106172"/>
                  </a:lnTo>
                  <a:lnTo>
                    <a:pt x="34417" y="100711"/>
                  </a:lnTo>
                  <a:lnTo>
                    <a:pt x="41402" y="96266"/>
                  </a:lnTo>
                  <a:lnTo>
                    <a:pt x="57150" y="89154"/>
                  </a:lnTo>
                  <a:lnTo>
                    <a:pt x="64897" y="87249"/>
                  </a:lnTo>
                  <a:lnTo>
                    <a:pt x="72517" y="87249"/>
                  </a:lnTo>
                  <a:lnTo>
                    <a:pt x="81788" y="88265"/>
                  </a:lnTo>
                  <a:lnTo>
                    <a:pt x="89789" y="91186"/>
                  </a:lnTo>
                  <a:lnTo>
                    <a:pt x="110236" y="133858"/>
                  </a:lnTo>
                  <a:lnTo>
                    <a:pt x="110744" y="147828"/>
                  </a:lnTo>
                  <a:lnTo>
                    <a:pt x="110744" y="70726"/>
                  </a:lnTo>
                  <a:lnTo>
                    <a:pt x="104267" y="66294"/>
                  </a:lnTo>
                  <a:lnTo>
                    <a:pt x="92329" y="62103"/>
                  </a:lnTo>
                  <a:lnTo>
                    <a:pt x="78994" y="60706"/>
                  </a:lnTo>
                  <a:lnTo>
                    <a:pt x="39116" y="74041"/>
                  </a:lnTo>
                  <a:lnTo>
                    <a:pt x="28067" y="82677"/>
                  </a:lnTo>
                  <a:lnTo>
                    <a:pt x="28067" y="0"/>
                  </a:lnTo>
                  <a:lnTo>
                    <a:pt x="0" y="0"/>
                  </a:lnTo>
                  <a:lnTo>
                    <a:pt x="0" y="231521"/>
                  </a:lnTo>
                  <a:lnTo>
                    <a:pt x="26289" y="231521"/>
                  </a:lnTo>
                  <a:lnTo>
                    <a:pt x="28067" y="223774"/>
                  </a:lnTo>
                  <a:lnTo>
                    <a:pt x="34290" y="227584"/>
                  </a:lnTo>
                  <a:lnTo>
                    <a:pt x="40640" y="230505"/>
                  </a:lnTo>
                  <a:lnTo>
                    <a:pt x="53467" y="235077"/>
                  </a:lnTo>
                  <a:lnTo>
                    <a:pt x="61214" y="236093"/>
                  </a:lnTo>
                  <a:lnTo>
                    <a:pt x="70231" y="236093"/>
                  </a:lnTo>
                  <a:lnTo>
                    <a:pt x="106934" y="223774"/>
                  </a:lnTo>
                  <a:lnTo>
                    <a:pt x="134747" y="182499"/>
                  </a:lnTo>
                  <a:lnTo>
                    <a:pt x="138430" y="165100"/>
                  </a:lnTo>
                  <a:lnTo>
                    <a:pt x="139700" y="145669"/>
                  </a:lnTo>
                  <a:close/>
                </a:path>
                <a:path w="360679" h="236220">
                  <a:moveTo>
                    <a:pt x="290322" y="117856"/>
                  </a:moveTo>
                  <a:lnTo>
                    <a:pt x="285877" y="91313"/>
                  </a:lnTo>
                  <a:lnTo>
                    <a:pt x="283591" y="85979"/>
                  </a:lnTo>
                  <a:lnTo>
                    <a:pt x="282829" y="84074"/>
                  </a:lnTo>
                  <a:lnTo>
                    <a:pt x="244983" y="62738"/>
                  </a:lnTo>
                  <a:lnTo>
                    <a:pt x="230378" y="61341"/>
                  </a:lnTo>
                  <a:lnTo>
                    <a:pt x="222123" y="61214"/>
                  </a:lnTo>
                  <a:lnTo>
                    <a:pt x="176530" y="67310"/>
                  </a:lnTo>
                  <a:lnTo>
                    <a:pt x="171450" y="68834"/>
                  </a:lnTo>
                  <a:lnTo>
                    <a:pt x="171450" y="97282"/>
                  </a:lnTo>
                  <a:lnTo>
                    <a:pt x="172974" y="97282"/>
                  </a:lnTo>
                  <a:lnTo>
                    <a:pt x="179578" y="94742"/>
                  </a:lnTo>
                  <a:lnTo>
                    <a:pt x="186182" y="92456"/>
                  </a:lnTo>
                  <a:lnTo>
                    <a:pt x="192659" y="90551"/>
                  </a:lnTo>
                  <a:lnTo>
                    <a:pt x="207899" y="86995"/>
                  </a:lnTo>
                  <a:lnTo>
                    <a:pt x="215519" y="85979"/>
                  </a:lnTo>
                  <a:lnTo>
                    <a:pt x="227584" y="85979"/>
                  </a:lnTo>
                  <a:lnTo>
                    <a:pt x="261493" y="104902"/>
                  </a:lnTo>
                  <a:lnTo>
                    <a:pt x="262509" y="110236"/>
                  </a:lnTo>
                  <a:lnTo>
                    <a:pt x="262509" y="122174"/>
                  </a:lnTo>
                  <a:lnTo>
                    <a:pt x="262509" y="144399"/>
                  </a:lnTo>
                  <a:lnTo>
                    <a:pt x="262509" y="190627"/>
                  </a:lnTo>
                  <a:lnTo>
                    <a:pt x="256159" y="196088"/>
                  </a:lnTo>
                  <a:lnTo>
                    <a:pt x="249555" y="200787"/>
                  </a:lnTo>
                  <a:lnTo>
                    <a:pt x="242316" y="204597"/>
                  </a:lnTo>
                  <a:lnTo>
                    <a:pt x="235204" y="208534"/>
                  </a:lnTo>
                  <a:lnTo>
                    <a:pt x="227203" y="210439"/>
                  </a:lnTo>
                  <a:lnTo>
                    <a:pt x="207899" y="210439"/>
                  </a:lnTo>
                  <a:lnTo>
                    <a:pt x="200152" y="207899"/>
                  </a:lnTo>
                  <a:lnTo>
                    <a:pt x="189357" y="198247"/>
                  </a:lnTo>
                  <a:lnTo>
                    <a:pt x="186690" y="191008"/>
                  </a:lnTo>
                  <a:lnTo>
                    <a:pt x="186690" y="173101"/>
                  </a:lnTo>
                  <a:lnTo>
                    <a:pt x="189103" y="166497"/>
                  </a:lnTo>
                  <a:lnTo>
                    <a:pt x="198882" y="157099"/>
                  </a:lnTo>
                  <a:lnTo>
                    <a:pt x="262509" y="144399"/>
                  </a:lnTo>
                  <a:lnTo>
                    <a:pt x="262509" y="122174"/>
                  </a:lnTo>
                  <a:lnTo>
                    <a:pt x="241173" y="123571"/>
                  </a:lnTo>
                  <a:lnTo>
                    <a:pt x="195580" y="131699"/>
                  </a:lnTo>
                  <a:lnTo>
                    <a:pt x="161925" y="160274"/>
                  </a:lnTo>
                  <a:lnTo>
                    <a:pt x="157861" y="183261"/>
                  </a:lnTo>
                  <a:lnTo>
                    <a:pt x="157861" y="191008"/>
                  </a:lnTo>
                  <a:lnTo>
                    <a:pt x="159258" y="197866"/>
                  </a:lnTo>
                  <a:lnTo>
                    <a:pt x="164592" y="211201"/>
                  </a:lnTo>
                  <a:lnTo>
                    <a:pt x="194945" y="234823"/>
                  </a:lnTo>
                  <a:lnTo>
                    <a:pt x="201422" y="236093"/>
                  </a:lnTo>
                  <a:lnTo>
                    <a:pt x="216662" y="236093"/>
                  </a:lnTo>
                  <a:lnTo>
                    <a:pt x="262509" y="213868"/>
                  </a:lnTo>
                  <a:lnTo>
                    <a:pt x="290322" y="213868"/>
                  </a:lnTo>
                  <a:lnTo>
                    <a:pt x="290322" y="210439"/>
                  </a:lnTo>
                  <a:lnTo>
                    <a:pt x="290322" y="144399"/>
                  </a:lnTo>
                  <a:lnTo>
                    <a:pt x="290322" y="117856"/>
                  </a:lnTo>
                  <a:close/>
                </a:path>
                <a:path w="360679" h="236220">
                  <a:moveTo>
                    <a:pt x="290360" y="213880"/>
                  </a:moveTo>
                  <a:lnTo>
                    <a:pt x="262509" y="213880"/>
                  </a:lnTo>
                  <a:lnTo>
                    <a:pt x="262509" y="231521"/>
                  </a:lnTo>
                  <a:lnTo>
                    <a:pt x="290360" y="231521"/>
                  </a:lnTo>
                  <a:lnTo>
                    <a:pt x="290360" y="213880"/>
                  </a:lnTo>
                  <a:close/>
                </a:path>
                <a:path w="360679" h="236220">
                  <a:moveTo>
                    <a:pt x="358305" y="65278"/>
                  </a:moveTo>
                  <a:lnTo>
                    <a:pt x="330327" y="65278"/>
                  </a:lnTo>
                  <a:lnTo>
                    <a:pt x="330327" y="231521"/>
                  </a:lnTo>
                  <a:lnTo>
                    <a:pt x="358305" y="231521"/>
                  </a:lnTo>
                  <a:lnTo>
                    <a:pt x="358305" y="65278"/>
                  </a:lnTo>
                  <a:close/>
                </a:path>
                <a:path w="360679" h="236220">
                  <a:moveTo>
                    <a:pt x="360337" y="8382"/>
                  </a:moveTo>
                  <a:lnTo>
                    <a:pt x="328422" y="8382"/>
                  </a:lnTo>
                  <a:lnTo>
                    <a:pt x="328422" y="37465"/>
                  </a:lnTo>
                  <a:lnTo>
                    <a:pt x="360337" y="37465"/>
                  </a:lnTo>
                  <a:lnTo>
                    <a:pt x="360337" y="8382"/>
                  </a:lnTo>
                  <a:close/>
                </a:path>
              </a:pathLst>
            </a:custGeom>
            <a:solidFill>
              <a:srgbClr val="FFFFFF"/>
            </a:solidFill>
          </p:spPr>
          <p:txBody>
            <a:bodyPr wrap="square" lIns="0" tIns="0" rIns="0" bIns="0" rtlCol="0"/>
            <a:lstStyle/>
            <a:p>
              <a:endParaRPr>
                <a:solidFill>
                  <a:schemeClr val="bg1"/>
                </a:solidFill>
                <a:highlight>
                  <a:srgbClr val="FFFF00"/>
                </a:highlight>
              </a:endParaRPr>
            </a:p>
          </p:txBody>
        </p:sp>
        <p:pic>
          <p:nvPicPr>
            <p:cNvPr id="121" name="object 121"/>
            <p:cNvPicPr/>
            <p:nvPr/>
          </p:nvPicPr>
          <p:blipFill>
            <a:blip r:embed="rId89" cstate="print"/>
            <a:stretch>
              <a:fillRect/>
            </a:stretch>
          </p:blipFill>
          <p:spPr>
            <a:xfrm>
              <a:off x="5215635" y="3889247"/>
              <a:ext cx="138175" cy="231520"/>
            </a:xfrm>
            <a:prstGeom prst="rect">
              <a:avLst/>
            </a:prstGeom>
          </p:spPr>
        </p:pic>
        <p:sp>
          <p:nvSpPr>
            <p:cNvPr id="122" name="object 122"/>
            <p:cNvSpPr/>
            <p:nvPr/>
          </p:nvSpPr>
          <p:spPr>
            <a:xfrm>
              <a:off x="4844796" y="3898377"/>
              <a:ext cx="332105" cy="227329"/>
            </a:xfrm>
            <a:custGeom>
              <a:avLst/>
              <a:gdLst/>
              <a:ahLst/>
              <a:cxnLst/>
              <a:rect l="l" t="t" r="r" b="b"/>
              <a:pathLst>
                <a:path w="332104" h="227329">
                  <a:moveTo>
                    <a:pt x="234187" y="135522"/>
                  </a:moveTo>
                  <a:lnTo>
                    <a:pt x="228726" y="136030"/>
                  </a:lnTo>
                  <a:lnTo>
                    <a:pt x="222757" y="136665"/>
                  </a:lnTo>
                  <a:lnTo>
                    <a:pt x="216153" y="137300"/>
                  </a:lnTo>
                  <a:lnTo>
                    <a:pt x="208914" y="138062"/>
                  </a:lnTo>
                  <a:lnTo>
                    <a:pt x="170687" y="148095"/>
                  </a:lnTo>
                  <a:lnTo>
                    <a:pt x="165862" y="152794"/>
                  </a:lnTo>
                  <a:lnTo>
                    <a:pt x="160781" y="157493"/>
                  </a:lnTo>
                  <a:lnTo>
                    <a:pt x="158368" y="164097"/>
                  </a:lnTo>
                  <a:lnTo>
                    <a:pt x="158368" y="172479"/>
                  </a:lnTo>
                  <a:lnTo>
                    <a:pt x="158368" y="181877"/>
                  </a:lnTo>
                  <a:lnTo>
                    <a:pt x="161036" y="189116"/>
                  </a:lnTo>
                  <a:lnTo>
                    <a:pt x="166624" y="193942"/>
                  </a:lnTo>
                  <a:lnTo>
                    <a:pt x="171957" y="198768"/>
                  </a:lnTo>
                  <a:lnTo>
                    <a:pt x="179704" y="201308"/>
                  </a:lnTo>
                  <a:lnTo>
                    <a:pt x="190118" y="201308"/>
                  </a:lnTo>
                  <a:lnTo>
                    <a:pt x="198881" y="201308"/>
                  </a:lnTo>
                  <a:lnTo>
                    <a:pt x="206882" y="199403"/>
                  </a:lnTo>
                  <a:lnTo>
                    <a:pt x="213994" y="195466"/>
                  </a:lnTo>
                  <a:lnTo>
                    <a:pt x="221233" y="191656"/>
                  </a:lnTo>
                  <a:lnTo>
                    <a:pt x="227837" y="186957"/>
                  </a:lnTo>
                  <a:lnTo>
                    <a:pt x="234187" y="181496"/>
                  </a:lnTo>
                  <a:lnTo>
                    <a:pt x="234187" y="135522"/>
                  </a:lnTo>
                  <a:close/>
                </a:path>
                <a:path w="332104" h="227329">
                  <a:moveTo>
                    <a:pt x="44323" y="78626"/>
                  </a:moveTo>
                  <a:lnTo>
                    <a:pt x="36702" y="78626"/>
                  </a:lnTo>
                  <a:lnTo>
                    <a:pt x="28955" y="80531"/>
                  </a:lnTo>
                  <a:lnTo>
                    <a:pt x="21208" y="83960"/>
                  </a:lnTo>
                  <a:lnTo>
                    <a:pt x="13334" y="87516"/>
                  </a:lnTo>
                  <a:lnTo>
                    <a:pt x="6350" y="91961"/>
                  </a:lnTo>
                  <a:lnTo>
                    <a:pt x="0" y="97422"/>
                  </a:lnTo>
                  <a:lnTo>
                    <a:pt x="0" y="192291"/>
                  </a:lnTo>
                  <a:lnTo>
                    <a:pt x="6984" y="195847"/>
                  </a:lnTo>
                  <a:lnTo>
                    <a:pt x="13207" y="198260"/>
                  </a:lnTo>
                  <a:lnTo>
                    <a:pt x="18668" y="199657"/>
                  </a:lnTo>
                  <a:lnTo>
                    <a:pt x="24129" y="201181"/>
                  </a:lnTo>
                  <a:lnTo>
                    <a:pt x="30225" y="201816"/>
                  </a:lnTo>
                  <a:lnTo>
                    <a:pt x="36702" y="201816"/>
                  </a:lnTo>
                  <a:lnTo>
                    <a:pt x="75691" y="178067"/>
                  </a:lnTo>
                  <a:lnTo>
                    <a:pt x="82550" y="138951"/>
                  </a:lnTo>
                  <a:lnTo>
                    <a:pt x="82041" y="124981"/>
                  </a:lnTo>
                  <a:lnTo>
                    <a:pt x="68325" y="87262"/>
                  </a:lnTo>
                  <a:lnTo>
                    <a:pt x="53720" y="79515"/>
                  </a:lnTo>
                  <a:lnTo>
                    <a:pt x="44323" y="78626"/>
                  </a:lnTo>
                  <a:close/>
                </a:path>
                <a:path w="332104" h="227329">
                  <a:moveTo>
                    <a:pt x="301878" y="222263"/>
                  </a:moveTo>
                  <a:lnTo>
                    <a:pt x="329829" y="222263"/>
                  </a:lnTo>
                  <a:lnTo>
                    <a:pt x="329829" y="56668"/>
                  </a:lnTo>
                  <a:lnTo>
                    <a:pt x="301878" y="56668"/>
                  </a:lnTo>
                  <a:lnTo>
                    <a:pt x="301878" y="222263"/>
                  </a:lnTo>
                  <a:close/>
                </a:path>
                <a:path w="332104" h="227329">
                  <a:moveTo>
                    <a:pt x="193928" y="52591"/>
                  </a:moveTo>
                  <a:lnTo>
                    <a:pt x="237743" y="60338"/>
                  </a:lnTo>
                  <a:lnTo>
                    <a:pt x="243966" y="65037"/>
                  </a:lnTo>
                  <a:lnTo>
                    <a:pt x="250062" y="69609"/>
                  </a:lnTo>
                  <a:lnTo>
                    <a:pt x="262000" y="109106"/>
                  </a:lnTo>
                  <a:lnTo>
                    <a:pt x="262000" y="222263"/>
                  </a:lnTo>
                  <a:lnTo>
                    <a:pt x="234187" y="222263"/>
                  </a:lnTo>
                  <a:lnTo>
                    <a:pt x="234187" y="204737"/>
                  </a:lnTo>
                  <a:lnTo>
                    <a:pt x="231901" y="206388"/>
                  </a:lnTo>
                  <a:lnTo>
                    <a:pt x="228853" y="208674"/>
                  </a:lnTo>
                  <a:lnTo>
                    <a:pt x="225043" y="211595"/>
                  </a:lnTo>
                  <a:lnTo>
                    <a:pt x="221106" y="214643"/>
                  </a:lnTo>
                  <a:lnTo>
                    <a:pt x="217424" y="217056"/>
                  </a:lnTo>
                  <a:lnTo>
                    <a:pt x="213867" y="218834"/>
                  </a:lnTo>
                  <a:lnTo>
                    <a:pt x="208914" y="221374"/>
                  </a:lnTo>
                  <a:lnTo>
                    <a:pt x="204088" y="223406"/>
                  </a:lnTo>
                  <a:lnTo>
                    <a:pt x="199516" y="224803"/>
                  </a:lnTo>
                  <a:lnTo>
                    <a:pt x="194944" y="226200"/>
                  </a:lnTo>
                  <a:lnTo>
                    <a:pt x="188467" y="226835"/>
                  </a:lnTo>
                  <a:lnTo>
                    <a:pt x="180086" y="226835"/>
                  </a:lnTo>
                  <a:lnTo>
                    <a:pt x="173227" y="226835"/>
                  </a:lnTo>
                  <a:lnTo>
                    <a:pt x="166750" y="225565"/>
                  </a:lnTo>
                  <a:lnTo>
                    <a:pt x="133603" y="195339"/>
                  </a:lnTo>
                  <a:lnTo>
                    <a:pt x="129539" y="181623"/>
                  </a:lnTo>
                  <a:lnTo>
                    <a:pt x="129539" y="174257"/>
                  </a:lnTo>
                  <a:lnTo>
                    <a:pt x="146303" y="134125"/>
                  </a:lnTo>
                  <a:lnTo>
                    <a:pt x="183768" y="118377"/>
                  </a:lnTo>
                  <a:lnTo>
                    <a:pt x="223265" y="114059"/>
                  </a:lnTo>
                  <a:lnTo>
                    <a:pt x="234187" y="113424"/>
                  </a:lnTo>
                  <a:lnTo>
                    <a:pt x="234187" y="107963"/>
                  </a:lnTo>
                  <a:lnTo>
                    <a:pt x="234187" y="101486"/>
                  </a:lnTo>
                  <a:lnTo>
                    <a:pt x="233171" y="96152"/>
                  </a:lnTo>
                  <a:lnTo>
                    <a:pt x="231139" y="92215"/>
                  </a:lnTo>
                  <a:lnTo>
                    <a:pt x="229234" y="88151"/>
                  </a:lnTo>
                  <a:lnTo>
                    <a:pt x="209676" y="78499"/>
                  </a:lnTo>
                  <a:lnTo>
                    <a:pt x="204596" y="77737"/>
                  </a:lnTo>
                  <a:lnTo>
                    <a:pt x="199262" y="77356"/>
                  </a:lnTo>
                  <a:lnTo>
                    <a:pt x="193801" y="77356"/>
                  </a:lnTo>
                  <a:lnTo>
                    <a:pt x="187325" y="77356"/>
                  </a:lnTo>
                  <a:lnTo>
                    <a:pt x="144652" y="88532"/>
                  </a:lnTo>
                  <a:lnTo>
                    <a:pt x="143128" y="88532"/>
                  </a:lnTo>
                  <a:lnTo>
                    <a:pt x="143128" y="60211"/>
                  </a:lnTo>
                  <a:lnTo>
                    <a:pt x="148208" y="58687"/>
                  </a:lnTo>
                  <a:lnTo>
                    <a:pt x="186816" y="52845"/>
                  </a:lnTo>
                  <a:lnTo>
                    <a:pt x="193928" y="52591"/>
                  </a:lnTo>
                  <a:close/>
                </a:path>
                <a:path w="332104" h="227329">
                  <a:moveTo>
                    <a:pt x="299974" y="28969"/>
                  </a:moveTo>
                  <a:lnTo>
                    <a:pt x="331863" y="28969"/>
                  </a:lnTo>
                  <a:lnTo>
                    <a:pt x="331863" y="0"/>
                  </a:lnTo>
                  <a:lnTo>
                    <a:pt x="299974" y="0"/>
                  </a:lnTo>
                  <a:lnTo>
                    <a:pt x="299974" y="28969"/>
                  </a:lnTo>
                  <a:close/>
                </a:path>
              </a:pathLst>
            </a:custGeom>
            <a:ln w="9144">
              <a:solidFill>
                <a:srgbClr val="696262"/>
              </a:solidFill>
            </a:ln>
          </p:spPr>
          <p:txBody>
            <a:bodyPr wrap="square" lIns="0" tIns="0" rIns="0" bIns="0" rtlCol="0"/>
            <a:lstStyle/>
            <a:p>
              <a:endParaRPr>
                <a:solidFill>
                  <a:schemeClr val="bg1"/>
                </a:solidFill>
                <a:highlight>
                  <a:srgbClr val="FFFF00"/>
                </a:highlight>
              </a:endParaRPr>
            </a:p>
          </p:txBody>
        </p:sp>
        <p:pic>
          <p:nvPicPr>
            <p:cNvPr id="123" name="object 123"/>
            <p:cNvPicPr/>
            <p:nvPr/>
          </p:nvPicPr>
          <p:blipFill>
            <a:blip r:embed="rId90" cstate="print"/>
            <a:stretch>
              <a:fillRect/>
            </a:stretch>
          </p:blipFill>
          <p:spPr>
            <a:xfrm>
              <a:off x="5210555" y="3884676"/>
              <a:ext cx="147827" cy="240792"/>
            </a:xfrm>
            <a:prstGeom prst="rect">
              <a:avLst/>
            </a:prstGeom>
          </p:spPr>
        </p:pic>
        <p:sp>
          <p:nvSpPr>
            <p:cNvPr id="124" name="object 124"/>
            <p:cNvSpPr/>
            <p:nvPr/>
          </p:nvSpPr>
          <p:spPr>
            <a:xfrm>
              <a:off x="4815840" y="3889247"/>
              <a:ext cx="140335" cy="236220"/>
            </a:xfrm>
            <a:custGeom>
              <a:avLst/>
              <a:gdLst/>
              <a:ahLst/>
              <a:cxnLst/>
              <a:rect l="l" t="t" r="r" b="b"/>
              <a:pathLst>
                <a:path w="140335" h="236220">
                  <a:moveTo>
                    <a:pt x="0" y="0"/>
                  </a:moveTo>
                  <a:lnTo>
                    <a:pt x="28194" y="0"/>
                  </a:lnTo>
                  <a:lnTo>
                    <a:pt x="28194" y="82676"/>
                  </a:lnTo>
                  <a:lnTo>
                    <a:pt x="33527" y="78104"/>
                  </a:lnTo>
                  <a:lnTo>
                    <a:pt x="71500" y="61087"/>
                  </a:lnTo>
                  <a:lnTo>
                    <a:pt x="79121" y="60706"/>
                  </a:lnTo>
                  <a:lnTo>
                    <a:pt x="92583" y="62102"/>
                  </a:lnTo>
                  <a:lnTo>
                    <a:pt x="130810" y="95631"/>
                  </a:lnTo>
                  <a:lnTo>
                    <a:pt x="139954" y="145669"/>
                  </a:lnTo>
                  <a:lnTo>
                    <a:pt x="138684" y="165100"/>
                  </a:lnTo>
                  <a:lnTo>
                    <a:pt x="120142" y="211327"/>
                  </a:lnTo>
                  <a:lnTo>
                    <a:pt x="84709" y="234569"/>
                  </a:lnTo>
                  <a:lnTo>
                    <a:pt x="70358" y="236093"/>
                  </a:lnTo>
                  <a:lnTo>
                    <a:pt x="61340" y="236093"/>
                  </a:lnTo>
                  <a:lnTo>
                    <a:pt x="28194" y="223774"/>
                  </a:lnTo>
                  <a:lnTo>
                    <a:pt x="26415" y="231520"/>
                  </a:lnTo>
                  <a:lnTo>
                    <a:pt x="0" y="231520"/>
                  </a:lnTo>
                  <a:lnTo>
                    <a:pt x="0" y="0"/>
                  </a:lnTo>
                  <a:close/>
                </a:path>
              </a:pathLst>
            </a:custGeom>
            <a:ln w="9144">
              <a:solidFill>
                <a:srgbClr val="696262"/>
              </a:solidFill>
            </a:ln>
          </p:spPr>
          <p:txBody>
            <a:bodyPr wrap="square" lIns="0" tIns="0" rIns="0" bIns="0" rtlCol="0"/>
            <a:lstStyle/>
            <a:p>
              <a:endParaRPr>
                <a:solidFill>
                  <a:schemeClr val="bg1"/>
                </a:solidFill>
                <a:highlight>
                  <a:srgbClr val="FFFF00"/>
                </a:highlight>
              </a:endParaRPr>
            </a:p>
          </p:txBody>
        </p:sp>
        <p:pic>
          <p:nvPicPr>
            <p:cNvPr id="125" name="object 125"/>
            <p:cNvPicPr/>
            <p:nvPr/>
          </p:nvPicPr>
          <p:blipFill>
            <a:blip r:embed="rId91" cstate="print"/>
            <a:stretch>
              <a:fillRect/>
            </a:stretch>
          </p:blipFill>
          <p:spPr>
            <a:xfrm>
              <a:off x="5494020" y="3884676"/>
              <a:ext cx="627888" cy="301751"/>
            </a:xfrm>
            <a:prstGeom prst="rect">
              <a:avLst/>
            </a:prstGeom>
          </p:spPr>
        </p:pic>
        <p:sp>
          <p:nvSpPr>
            <p:cNvPr id="126" name="object 126"/>
            <p:cNvSpPr/>
            <p:nvPr/>
          </p:nvSpPr>
          <p:spPr>
            <a:xfrm>
              <a:off x="6275832" y="3889260"/>
              <a:ext cx="390525" cy="236220"/>
            </a:xfrm>
            <a:custGeom>
              <a:avLst/>
              <a:gdLst/>
              <a:ahLst/>
              <a:cxnLst/>
              <a:rect l="l" t="t" r="r" b="b"/>
              <a:pathLst>
                <a:path w="390525" h="236220">
                  <a:moveTo>
                    <a:pt x="139115" y="0"/>
                  </a:moveTo>
                  <a:lnTo>
                    <a:pt x="111252" y="0"/>
                  </a:lnTo>
                  <a:lnTo>
                    <a:pt x="111252" y="71996"/>
                  </a:lnTo>
                  <a:lnTo>
                    <a:pt x="111252" y="95237"/>
                  </a:lnTo>
                  <a:lnTo>
                    <a:pt x="111252" y="190995"/>
                  </a:lnTo>
                  <a:lnTo>
                    <a:pt x="104648" y="196710"/>
                  </a:lnTo>
                  <a:lnTo>
                    <a:pt x="97663" y="201155"/>
                  </a:lnTo>
                  <a:lnTo>
                    <a:pt x="82804" y="207759"/>
                  </a:lnTo>
                  <a:lnTo>
                    <a:pt x="75438" y="209537"/>
                  </a:lnTo>
                  <a:lnTo>
                    <a:pt x="68199" y="209537"/>
                  </a:lnTo>
                  <a:lnTo>
                    <a:pt x="58547" y="208521"/>
                  </a:lnTo>
                  <a:lnTo>
                    <a:pt x="31115" y="174866"/>
                  </a:lnTo>
                  <a:lnTo>
                    <a:pt x="28702" y="149085"/>
                  </a:lnTo>
                  <a:lnTo>
                    <a:pt x="29591" y="134734"/>
                  </a:lnTo>
                  <a:lnTo>
                    <a:pt x="47752" y="95364"/>
                  </a:lnTo>
                  <a:lnTo>
                    <a:pt x="74676" y="86220"/>
                  </a:lnTo>
                  <a:lnTo>
                    <a:pt x="81026" y="86220"/>
                  </a:lnTo>
                  <a:lnTo>
                    <a:pt x="86995" y="86855"/>
                  </a:lnTo>
                  <a:lnTo>
                    <a:pt x="98044" y="89522"/>
                  </a:lnTo>
                  <a:lnTo>
                    <a:pt x="104267" y="91808"/>
                  </a:lnTo>
                  <a:lnTo>
                    <a:pt x="111252" y="95237"/>
                  </a:lnTo>
                  <a:lnTo>
                    <a:pt x="111252" y="71996"/>
                  </a:lnTo>
                  <a:lnTo>
                    <a:pt x="104394" y="68059"/>
                  </a:lnTo>
                  <a:lnTo>
                    <a:pt x="97917" y="65265"/>
                  </a:lnTo>
                  <a:lnTo>
                    <a:pt x="85598" y="61582"/>
                  </a:lnTo>
                  <a:lnTo>
                    <a:pt x="78359" y="60693"/>
                  </a:lnTo>
                  <a:lnTo>
                    <a:pt x="70104" y="60693"/>
                  </a:lnTo>
                  <a:lnTo>
                    <a:pt x="63119" y="61074"/>
                  </a:lnTo>
                  <a:lnTo>
                    <a:pt x="26035" y="78727"/>
                  </a:lnTo>
                  <a:lnTo>
                    <a:pt x="5715" y="111747"/>
                  </a:lnTo>
                  <a:lnTo>
                    <a:pt x="0" y="149593"/>
                  </a:lnTo>
                  <a:lnTo>
                    <a:pt x="254" y="159880"/>
                  </a:lnTo>
                  <a:lnTo>
                    <a:pt x="9906" y="201663"/>
                  </a:lnTo>
                  <a:lnTo>
                    <a:pt x="36576" y="230492"/>
                  </a:lnTo>
                  <a:lnTo>
                    <a:pt x="61595" y="236080"/>
                  </a:lnTo>
                  <a:lnTo>
                    <a:pt x="67310" y="236080"/>
                  </a:lnTo>
                  <a:lnTo>
                    <a:pt x="106934" y="218173"/>
                  </a:lnTo>
                  <a:lnTo>
                    <a:pt x="111252" y="214490"/>
                  </a:lnTo>
                  <a:lnTo>
                    <a:pt x="111252" y="231508"/>
                  </a:lnTo>
                  <a:lnTo>
                    <a:pt x="139115" y="231508"/>
                  </a:lnTo>
                  <a:lnTo>
                    <a:pt x="139115" y="214490"/>
                  </a:lnTo>
                  <a:lnTo>
                    <a:pt x="139065" y="209537"/>
                  </a:lnTo>
                  <a:lnTo>
                    <a:pt x="139065" y="86220"/>
                  </a:lnTo>
                  <a:lnTo>
                    <a:pt x="139065" y="71996"/>
                  </a:lnTo>
                  <a:lnTo>
                    <a:pt x="139115" y="0"/>
                  </a:lnTo>
                  <a:close/>
                </a:path>
                <a:path w="390525" h="236220">
                  <a:moveTo>
                    <a:pt x="208584" y="65265"/>
                  </a:moveTo>
                  <a:lnTo>
                    <a:pt x="180721" y="65265"/>
                  </a:lnTo>
                  <a:lnTo>
                    <a:pt x="180721" y="231508"/>
                  </a:lnTo>
                  <a:lnTo>
                    <a:pt x="208584" y="231508"/>
                  </a:lnTo>
                  <a:lnTo>
                    <a:pt x="208584" y="65265"/>
                  </a:lnTo>
                  <a:close/>
                </a:path>
                <a:path w="390525" h="236220">
                  <a:moveTo>
                    <a:pt x="210604" y="8369"/>
                  </a:moveTo>
                  <a:lnTo>
                    <a:pt x="178816" y="8369"/>
                  </a:lnTo>
                  <a:lnTo>
                    <a:pt x="178816" y="37452"/>
                  </a:lnTo>
                  <a:lnTo>
                    <a:pt x="210604" y="37452"/>
                  </a:lnTo>
                  <a:lnTo>
                    <a:pt x="210604" y="8369"/>
                  </a:lnTo>
                  <a:close/>
                </a:path>
                <a:path w="390525" h="236220">
                  <a:moveTo>
                    <a:pt x="337947" y="66154"/>
                  </a:moveTo>
                  <a:lnTo>
                    <a:pt x="334518" y="65646"/>
                  </a:lnTo>
                  <a:lnTo>
                    <a:pt x="329565" y="65265"/>
                  </a:lnTo>
                  <a:lnTo>
                    <a:pt x="319532" y="65265"/>
                  </a:lnTo>
                  <a:lnTo>
                    <a:pt x="312293" y="67170"/>
                  </a:lnTo>
                  <a:lnTo>
                    <a:pt x="277990" y="90030"/>
                  </a:lnTo>
                  <a:lnTo>
                    <a:pt x="277990" y="65265"/>
                  </a:lnTo>
                  <a:lnTo>
                    <a:pt x="250063" y="65265"/>
                  </a:lnTo>
                  <a:lnTo>
                    <a:pt x="250063" y="231508"/>
                  </a:lnTo>
                  <a:lnTo>
                    <a:pt x="277990" y="231508"/>
                  </a:lnTo>
                  <a:lnTo>
                    <a:pt x="277990" y="113525"/>
                  </a:lnTo>
                  <a:lnTo>
                    <a:pt x="283083" y="108953"/>
                  </a:lnTo>
                  <a:lnTo>
                    <a:pt x="314071" y="93967"/>
                  </a:lnTo>
                  <a:lnTo>
                    <a:pt x="324739" y="93967"/>
                  </a:lnTo>
                  <a:lnTo>
                    <a:pt x="332232" y="94348"/>
                  </a:lnTo>
                  <a:lnTo>
                    <a:pt x="334391" y="94729"/>
                  </a:lnTo>
                  <a:lnTo>
                    <a:pt x="336423" y="95364"/>
                  </a:lnTo>
                  <a:lnTo>
                    <a:pt x="337947" y="95364"/>
                  </a:lnTo>
                  <a:lnTo>
                    <a:pt x="337947" y="93967"/>
                  </a:lnTo>
                  <a:lnTo>
                    <a:pt x="337947" y="90030"/>
                  </a:lnTo>
                  <a:lnTo>
                    <a:pt x="337947" y="66154"/>
                  </a:lnTo>
                  <a:close/>
                </a:path>
                <a:path w="390525" h="236220">
                  <a:moveTo>
                    <a:pt x="388035" y="65265"/>
                  </a:moveTo>
                  <a:lnTo>
                    <a:pt x="360172" y="65265"/>
                  </a:lnTo>
                  <a:lnTo>
                    <a:pt x="360172" y="231508"/>
                  </a:lnTo>
                  <a:lnTo>
                    <a:pt x="388035" y="231508"/>
                  </a:lnTo>
                  <a:lnTo>
                    <a:pt x="388035" y="65265"/>
                  </a:lnTo>
                  <a:close/>
                </a:path>
                <a:path w="390525" h="236220">
                  <a:moveTo>
                    <a:pt x="390055" y="8369"/>
                  </a:moveTo>
                  <a:lnTo>
                    <a:pt x="358267" y="8369"/>
                  </a:lnTo>
                  <a:lnTo>
                    <a:pt x="358267" y="37452"/>
                  </a:lnTo>
                  <a:lnTo>
                    <a:pt x="390055" y="37452"/>
                  </a:lnTo>
                  <a:lnTo>
                    <a:pt x="390055" y="8369"/>
                  </a:lnTo>
                  <a:close/>
                </a:path>
              </a:pathLst>
            </a:custGeom>
            <a:solidFill>
              <a:srgbClr val="FFFFFF"/>
            </a:solidFill>
          </p:spPr>
          <p:txBody>
            <a:bodyPr wrap="square" lIns="0" tIns="0" rIns="0" bIns="0" rtlCol="0"/>
            <a:lstStyle/>
            <a:p>
              <a:endParaRPr>
                <a:solidFill>
                  <a:schemeClr val="bg1"/>
                </a:solidFill>
                <a:highlight>
                  <a:srgbClr val="FFFF00"/>
                </a:highlight>
              </a:endParaRPr>
            </a:p>
          </p:txBody>
        </p:sp>
        <p:sp>
          <p:nvSpPr>
            <p:cNvPr id="127" name="object 127"/>
            <p:cNvSpPr/>
            <p:nvPr/>
          </p:nvSpPr>
          <p:spPr>
            <a:xfrm>
              <a:off x="6275831" y="3889247"/>
              <a:ext cx="390525" cy="236220"/>
            </a:xfrm>
            <a:custGeom>
              <a:avLst/>
              <a:gdLst/>
              <a:ahLst/>
              <a:cxnLst/>
              <a:rect l="l" t="t" r="r" b="b"/>
              <a:pathLst>
                <a:path w="390525" h="236220">
                  <a:moveTo>
                    <a:pt x="74675" y="86232"/>
                  </a:moveTo>
                  <a:lnTo>
                    <a:pt x="35687" y="111378"/>
                  </a:lnTo>
                  <a:lnTo>
                    <a:pt x="28701" y="149097"/>
                  </a:lnTo>
                  <a:lnTo>
                    <a:pt x="29337" y="162940"/>
                  </a:lnTo>
                  <a:lnTo>
                    <a:pt x="43560" y="200787"/>
                  </a:lnTo>
                  <a:lnTo>
                    <a:pt x="68198" y="209550"/>
                  </a:lnTo>
                  <a:lnTo>
                    <a:pt x="75437" y="209550"/>
                  </a:lnTo>
                  <a:lnTo>
                    <a:pt x="111251" y="191007"/>
                  </a:lnTo>
                  <a:lnTo>
                    <a:pt x="111251" y="95250"/>
                  </a:lnTo>
                  <a:lnTo>
                    <a:pt x="81025" y="86232"/>
                  </a:lnTo>
                  <a:lnTo>
                    <a:pt x="74675" y="86232"/>
                  </a:lnTo>
                  <a:close/>
                </a:path>
                <a:path w="390525" h="236220">
                  <a:moveTo>
                    <a:pt x="360171" y="231520"/>
                  </a:moveTo>
                  <a:lnTo>
                    <a:pt x="388039" y="231520"/>
                  </a:lnTo>
                  <a:lnTo>
                    <a:pt x="388039" y="65277"/>
                  </a:lnTo>
                  <a:lnTo>
                    <a:pt x="360171" y="65277"/>
                  </a:lnTo>
                  <a:lnTo>
                    <a:pt x="360171" y="231520"/>
                  </a:lnTo>
                  <a:close/>
                </a:path>
                <a:path w="390525" h="236220">
                  <a:moveTo>
                    <a:pt x="250062" y="65277"/>
                  </a:moveTo>
                  <a:lnTo>
                    <a:pt x="278002" y="65277"/>
                  </a:lnTo>
                  <a:lnTo>
                    <a:pt x="278002" y="90043"/>
                  </a:lnTo>
                  <a:lnTo>
                    <a:pt x="285368" y="83693"/>
                  </a:lnTo>
                  <a:lnTo>
                    <a:pt x="319532" y="65277"/>
                  </a:lnTo>
                  <a:lnTo>
                    <a:pt x="326643" y="65277"/>
                  </a:lnTo>
                  <a:lnTo>
                    <a:pt x="329564" y="65277"/>
                  </a:lnTo>
                  <a:lnTo>
                    <a:pt x="331723" y="65404"/>
                  </a:lnTo>
                  <a:lnTo>
                    <a:pt x="333120" y="65531"/>
                  </a:lnTo>
                  <a:lnTo>
                    <a:pt x="334517" y="65658"/>
                  </a:lnTo>
                  <a:lnTo>
                    <a:pt x="336168" y="65912"/>
                  </a:lnTo>
                  <a:lnTo>
                    <a:pt x="337946" y="66166"/>
                  </a:lnTo>
                  <a:lnTo>
                    <a:pt x="337946" y="95376"/>
                  </a:lnTo>
                  <a:lnTo>
                    <a:pt x="336422" y="95376"/>
                  </a:lnTo>
                  <a:lnTo>
                    <a:pt x="334390" y="94741"/>
                  </a:lnTo>
                  <a:lnTo>
                    <a:pt x="332232" y="94360"/>
                  </a:lnTo>
                  <a:lnTo>
                    <a:pt x="329818" y="94233"/>
                  </a:lnTo>
                  <a:lnTo>
                    <a:pt x="327533" y="94106"/>
                  </a:lnTo>
                  <a:lnTo>
                    <a:pt x="324738" y="93979"/>
                  </a:lnTo>
                  <a:lnTo>
                    <a:pt x="321437" y="93979"/>
                  </a:lnTo>
                  <a:lnTo>
                    <a:pt x="314070" y="93979"/>
                  </a:lnTo>
                  <a:lnTo>
                    <a:pt x="306577" y="95631"/>
                  </a:lnTo>
                  <a:lnTo>
                    <a:pt x="278002" y="113537"/>
                  </a:lnTo>
                  <a:lnTo>
                    <a:pt x="278002" y="231520"/>
                  </a:lnTo>
                  <a:lnTo>
                    <a:pt x="250062" y="231520"/>
                  </a:lnTo>
                  <a:lnTo>
                    <a:pt x="250062" y="65277"/>
                  </a:lnTo>
                  <a:close/>
                </a:path>
                <a:path w="390525" h="236220">
                  <a:moveTo>
                    <a:pt x="180720" y="231520"/>
                  </a:moveTo>
                  <a:lnTo>
                    <a:pt x="208589" y="231520"/>
                  </a:lnTo>
                  <a:lnTo>
                    <a:pt x="208589" y="65277"/>
                  </a:lnTo>
                  <a:lnTo>
                    <a:pt x="180720" y="65277"/>
                  </a:lnTo>
                  <a:lnTo>
                    <a:pt x="180720" y="231520"/>
                  </a:lnTo>
                  <a:close/>
                </a:path>
                <a:path w="390525" h="236220">
                  <a:moveTo>
                    <a:pt x="358266" y="37464"/>
                  </a:moveTo>
                  <a:lnTo>
                    <a:pt x="390061" y="37464"/>
                  </a:lnTo>
                  <a:lnTo>
                    <a:pt x="390061" y="8381"/>
                  </a:lnTo>
                  <a:lnTo>
                    <a:pt x="358266" y="8381"/>
                  </a:lnTo>
                  <a:lnTo>
                    <a:pt x="358266" y="37464"/>
                  </a:lnTo>
                  <a:close/>
                </a:path>
                <a:path w="390525" h="236220">
                  <a:moveTo>
                    <a:pt x="178815" y="37464"/>
                  </a:moveTo>
                  <a:lnTo>
                    <a:pt x="210609" y="37464"/>
                  </a:lnTo>
                  <a:lnTo>
                    <a:pt x="210609" y="8381"/>
                  </a:lnTo>
                  <a:lnTo>
                    <a:pt x="178815" y="8381"/>
                  </a:lnTo>
                  <a:lnTo>
                    <a:pt x="178815" y="37464"/>
                  </a:lnTo>
                  <a:close/>
                </a:path>
                <a:path w="390525" h="236220">
                  <a:moveTo>
                    <a:pt x="111251" y="0"/>
                  </a:moveTo>
                  <a:lnTo>
                    <a:pt x="139064" y="0"/>
                  </a:lnTo>
                  <a:lnTo>
                    <a:pt x="139064" y="231520"/>
                  </a:lnTo>
                  <a:lnTo>
                    <a:pt x="111251" y="231520"/>
                  </a:lnTo>
                  <a:lnTo>
                    <a:pt x="111251" y="214502"/>
                  </a:lnTo>
                  <a:lnTo>
                    <a:pt x="106933" y="218185"/>
                  </a:lnTo>
                  <a:lnTo>
                    <a:pt x="72262" y="235584"/>
                  </a:lnTo>
                  <a:lnTo>
                    <a:pt x="67309" y="236093"/>
                  </a:lnTo>
                  <a:lnTo>
                    <a:pt x="61594" y="236093"/>
                  </a:lnTo>
                  <a:lnTo>
                    <a:pt x="21335" y="219075"/>
                  </a:lnTo>
                  <a:lnTo>
                    <a:pt x="2539" y="178434"/>
                  </a:lnTo>
                  <a:lnTo>
                    <a:pt x="0" y="149606"/>
                  </a:lnTo>
                  <a:lnTo>
                    <a:pt x="380" y="139064"/>
                  </a:lnTo>
                  <a:lnTo>
                    <a:pt x="12318" y="96774"/>
                  </a:lnTo>
                  <a:lnTo>
                    <a:pt x="43179" y="66801"/>
                  </a:lnTo>
                  <a:lnTo>
                    <a:pt x="70103" y="60706"/>
                  </a:lnTo>
                  <a:lnTo>
                    <a:pt x="78358" y="60706"/>
                  </a:lnTo>
                  <a:lnTo>
                    <a:pt x="111251" y="72008"/>
                  </a:lnTo>
                  <a:lnTo>
                    <a:pt x="111251" y="0"/>
                  </a:lnTo>
                  <a:close/>
                </a:path>
              </a:pathLst>
            </a:custGeom>
            <a:ln w="9144">
              <a:solidFill>
                <a:srgbClr val="696262"/>
              </a:solidFill>
            </a:ln>
          </p:spPr>
          <p:txBody>
            <a:bodyPr wrap="square" lIns="0" tIns="0" rIns="0" bIns="0" rtlCol="0"/>
            <a:lstStyle/>
            <a:p>
              <a:endParaRPr>
                <a:solidFill>
                  <a:schemeClr val="bg1"/>
                </a:solidFill>
                <a:highlight>
                  <a:srgbClr val="FFFF00"/>
                </a:highlight>
              </a:endParaRPr>
            </a:p>
          </p:txBody>
        </p:sp>
        <p:pic>
          <p:nvPicPr>
            <p:cNvPr id="128" name="object 128"/>
            <p:cNvPicPr/>
            <p:nvPr/>
          </p:nvPicPr>
          <p:blipFill>
            <a:blip r:embed="rId92" cstate="print"/>
            <a:stretch>
              <a:fillRect/>
            </a:stretch>
          </p:blipFill>
          <p:spPr>
            <a:xfrm>
              <a:off x="6821423" y="3945635"/>
              <a:ext cx="1339596" cy="242315"/>
            </a:xfrm>
            <a:prstGeom prst="rect">
              <a:avLst/>
            </a:prstGeom>
          </p:spPr>
        </p:pic>
        <p:pic>
          <p:nvPicPr>
            <p:cNvPr id="129" name="object 129"/>
            <p:cNvPicPr/>
            <p:nvPr/>
          </p:nvPicPr>
          <p:blipFill>
            <a:blip r:embed="rId93" cstate="print"/>
            <a:stretch>
              <a:fillRect/>
            </a:stretch>
          </p:blipFill>
          <p:spPr>
            <a:xfrm>
              <a:off x="914400" y="4530852"/>
              <a:ext cx="1065276" cy="240792"/>
            </a:xfrm>
            <a:prstGeom prst="rect">
              <a:avLst/>
            </a:prstGeom>
          </p:spPr>
        </p:pic>
        <p:pic>
          <p:nvPicPr>
            <p:cNvPr id="130" name="object 130"/>
            <p:cNvPicPr/>
            <p:nvPr/>
          </p:nvPicPr>
          <p:blipFill>
            <a:blip r:embed="rId94" cstate="print"/>
            <a:stretch>
              <a:fillRect/>
            </a:stretch>
          </p:blipFill>
          <p:spPr>
            <a:xfrm>
              <a:off x="2127503" y="4488179"/>
              <a:ext cx="714756" cy="227075"/>
            </a:xfrm>
            <a:prstGeom prst="rect">
              <a:avLst/>
            </a:prstGeom>
          </p:spPr>
        </p:pic>
        <p:pic>
          <p:nvPicPr>
            <p:cNvPr id="131" name="object 131"/>
            <p:cNvPicPr/>
            <p:nvPr/>
          </p:nvPicPr>
          <p:blipFill>
            <a:blip r:embed="rId95" cstate="print"/>
            <a:stretch>
              <a:fillRect/>
            </a:stretch>
          </p:blipFill>
          <p:spPr>
            <a:xfrm>
              <a:off x="3002280" y="4469891"/>
              <a:ext cx="1525523" cy="301751"/>
            </a:xfrm>
            <a:prstGeom prst="rect">
              <a:avLst/>
            </a:prstGeom>
          </p:spPr>
        </p:pic>
        <p:pic>
          <p:nvPicPr>
            <p:cNvPr id="132" name="object 132"/>
            <p:cNvPicPr/>
            <p:nvPr/>
          </p:nvPicPr>
          <p:blipFill>
            <a:blip r:embed="rId96" cstate="print"/>
            <a:stretch>
              <a:fillRect/>
            </a:stretch>
          </p:blipFill>
          <p:spPr>
            <a:xfrm>
              <a:off x="4648199" y="4530852"/>
              <a:ext cx="632460" cy="242316"/>
            </a:xfrm>
            <a:prstGeom prst="rect">
              <a:avLst/>
            </a:prstGeom>
          </p:spPr>
        </p:pic>
        <p:pic>
          <p:nvPicPr>
            <p:cNvPr id="133" name="object 133"/>
            <p:cNvPicPr/>
            <p:nvPr/>
          </p:nvPicPr>
          <p:blipFill>
            <a:blip r:embed="rId97" cstate="print"/>
            <a:stretch>
              <a:fillRect/>
            </a:stretch>
          </p:blipFill>
          <p:spPr>
            <a:xfrm>
              <a:off x="5428487" y="4469891"/>
              <a:ext cx="1400556" cy="245363"/>
            </a:xfrm>
            <a:prstGeom prst="rect">
              <a:avLst/>
            </a:prstGeom>
          </p:spPr>
        </p:pic>
        <p:pic>
          <p:nvPicPr>
            <p:cNvPr id="134" name="object 134"/>
            <p:cNvPicPr/>
            <p:nvPr/>
          </p:nvPicPr>
          <p:blipFill>
            <a:blip r:embed="rId98" cstate="print"/>
            <a:stretch>
              <a:fillRect/>
            </a:stretch>
          </p:blipFill>
          <p:spPr>
            <a:xfrm>
              <a:off x="6976871" y="4469891"/>
              <a:ext cx="489203" cy="245363"/>
            </a:xfrm>
            <a:prstGeom prst="rect">
              <a:avLst/>
            </a:prstGeom>
          </p:spPr>
        </p:pic>
        <p:pic>
          <p:nvPicPr>
            <p:cNvPr id="135" name="object 135"/>
            <p:cNvPicPr/>
            <p:nvPr/>
          </p:nvPicPr>
          <p:blipFill>
            <a:blip r:embed="rId99" cstate="print"/>
            <a:stretch>
              <a:fillRect/>
            </a:stretch>
          </p:blipFill>
          <p:spPr>
            <a:xfrm>
              <a:off x="7615428" y="4488179"/>
              <a:ext cx="545592" cy="227075"/>
            </a:xfrm>
            <a:prstGeom prst="rect">
              <a:avLst/>
            </a:prstGeom>
          </p:spPr>
        </p:pic>
        <p:pic>
          <p:nvPicPr>
            <p:cNvPr id="136" name="object 136"/>
            <p:cNvPicPr/>
            <p:nvPr/>
          </p:nvPicPr>
          <p:blipFill>
            <a:blip r:embed="rId100" cstate="print"/>
            <a:stretch>
              <a:fillRect/>
            </a:stretch>
          </p:blipFill>
          <p:spPr>
            <a:xfrm>
              <a:off x="903731" y="5064252"/>
              <a:ext cx="1110995" cy="294132"/>
            </a:xfrm>
            <a:prstGeom prst="rect">
              <a:avLst/>
            </a:prstGeom>
          </p:spPr>
        </p:pic>
        <p:pic>
          <p:nvPicPr>
            <p:cNvPr id="137" name="object 137"/>
            <p:cNvPicPr/>
            <p:nvPr/>
          </p:nvPicPr>
          <p:blipFill>
            <a:blip r:embed="rId101" cstate="print"/>
            <a:stretch>
              <a:fillRect/>
            </a:stretch>
          </p:blipFill>
          <p:spPr>
            <a:xfrm>
              <a:off x="2142743" y="5059679"/>
              <a:ext cx="281558" cy="235965"/>
            </a:xfrm>
            <a:prstGeom prst="rect">
              <a:avLst/>
            </a:prstGeom>
          </p:spPr>
        </p:pic>
        <p:pic>
          <p:nvPicPr>
            <p:cNvPr id="138" name="object 138"/>
            <p:cNvPicPr/>
            <p:nvPr/>
          </p:nvPicPr>
          <p:blipFill>
            <a:blip r:embed="rId102" cstate="print"/>
            <a:stretch>
              <a:fillRect/>
            </a:stretch>
          </p:blipFill>
          <p:spPr>
            <a:xfrm>
              <a:off x="2138171" y="5055108"/>
              <a:ext cx="291084" cy="243840"/>
            </a:xfrm>
            <a:prstGeom prst="rect">
              <a:avLst/>
            </a:prstGeom>
          </p:spPr>
        </p:pic>
        <p:pic>
          <p:nvPicPr>
            <p:cNvPr id="139" name="object 139"/>
            <p:cNvPicPr/>
            <p:nvPr/>
          </p:nvPicPr>
          <p:blipFill>
            <a:blip r:embed="rId103" cstate="print"/>
            <a:stretch>
              <a:fillRect/>
            </a:stretch>
          </p:blipFill>
          <p:spPr>
            <a:xfrm>
              <a:off x="2532887" y="5064252"/>
              <a:ext cx="1110996" cy="294132"/>
            </a:xfrm>
            <a:prstGeom prst="rect">
              <a:avLst/>
            </a:prstGeom>
          </p:spPr>
        </p:pic>
        <p:pic>
          <p:nvPicPr>
            <p:cNvPr id="140" name="object 140"/>
            <p:cNvPicPr/>
            <p:nvPr/>
          </p:nvPicPr>
          <p:blipFill>
            <a:blip r:embed="rId104" cstate="print"/>
            <a:stretch>
              <a:fillRect/>
            </a:stretch>
          </p:blipFill>
          <p:spPr>
            <a:xfrm>
              <a:off x="3750564" y="5116067"/>
              <a:ext cx="632460" cy="242315"/>
            </a:xfrm>
            <a:prstGeom prst="rect">
              <a:avLst/>
            </a:prstGeom>
          </p:spPr>
        </p:pic>
        <p:sp>
          <p:nvSpPr>
            <p:cNvPr id="141" name="object 141"/>
            <p:cNvSpPr/>
            <p:nvPr/>
          </p:nvSpPr>
          <p:spPr>
            <a:xfrm>
              <a:off x="4573397" y="5120894"/>
              <a:ext cx="200025" cy="175260"/>
            </a:xfrm>
            <a:custGeom>
              <a:avLst/>
              <a:gdLst/>
              <a:ahLst/>
              <a:cxnLst/>
              <a:rect l="l" t="t" r="r" b="b"/>
              <a:pathLst>
                <a:path w="200025" h="175260">
                  <a:moveTo>
                    <a:pt x="132156" y="152654"/>
                  </a:moveTo>
                  <a:lnTo>
                    <a:pt x="132080" y="149225"/>
                  </a:lnTo>
                  <a:lnTo>
                    <a:pt x="132080" y="83197"/>
                  </a:lnTo>
                  <a:lnTo>
                    <a:pt x="132080" y="56642"/>
                  </a:lnTo>
                  <a:lnTo>
                    <a:pt x="127635" y="30099"/>
                  </a:lnTo>
                  <a:lnTo>
                    <a:pt x="86868" y="1524"/>
                  </a:lnTo>
                  <a:lnTo>
                    <a:pt x="64135" y="0"/>
                  </a:lnTo>
                  <a:lnTo>
                    <a:pt x="18669" y="6096"/>
                  </a:lnTo>
                  <a:lnTo>
                    <a:pt x="13589" y="7620"/>
                  </a:lnTo>
                  <a:lnTo>
                    <a:pt x="13589" y="36068"/>
                  </a:lnTo>
                  <a:lnTo>
                    <a:pt x="15113" y="36068"/>
                  </a:lnTo>
                  <a:lnTo>
                    <a:pt x="28194" y="31242"/>
                  </a:lnTo>
                  <a:lnTo>
                    <a:pt x="34798" y="29337"/>
                  </a:lnTo>
                  <a:lnTo>
                    <a:pt x="49911" y="25781"/>
                  </a:lnTo>
                  <a:lnTo>
                    <a:pt x="57531" y="24765"/>
                  </a:lnTo>
                  <a:lnTo>
                    <a:pt x="69469" y="24765"/>
                  </a:lnTo>
                  <a:lnTo>
                    <a:pt x="103378" y="43688"/>
                  </a:lnTo>
                  <a:lnTo>
                    <a:pt x="104394" y="49022"/>
                  </a:lnTo>
                  <a:lnTo>
                    <a:pt x="104394" y="60960"/>
                  </a:lnTo>
                  <a:lnTo>
                    <a:pt x="104394" y="83197"/>
                  </a:lnTo>
                  <a:lnTo>
                    <a:pt x="104394" y="129413"/>
                  </a:lnTo>
                  <a:lnTo>
                    <a:pt x="98044" y="134874"/>
                  </a:lnTo>
                  <a:lnTo>
                    <a:pt x="91440" y="139573"/>
                  </a:lnTo>
                  <a:lnTo>
                    <a:pt x="84201" y="143383"/>
                  </a:lnTo>
                  <a:lnTo>
                    <a:pt x="77089" y="147320"/>
                  </a:lnTo>
                  <a:lnTo>
                    <a:pt x="69088" y="149225"/>
                  </a:lnTo>
                  <a:lnTo>
                    <a:pt x="49911" y="149225"/>
                  </a:lnTo>
                  <a:lnTo>
                    <a:pt x="42291" y="146685"/>
                  </a:lnTo>
                  <a:lnTo>
                    <a:pt x="31496" y="137033"/>
                  </a:lnTo>
                  <a:lnTo>
                    <a:pt x="28829" y="129794"/>
                  </a:lnTo>
                  <a:lnTo>
                    <a:pt x="28829" y="111887"/>
                  </a:lnTo>
                  <a:lnTo>
                    <a:pt x="31242" y="105283"/>
                  </a:lnTo>
                  <a:lnTo>
                    <a:pt x="41021" y="95897"/>
                  </a:lnTo>
                  <a:lnTo>
                    <a:pt x="104394" y="83197"/>
                  </a:lnTo>
                  <a:lnTo>
                    <a:pt x="104394" y="60960"/>
                  </a:lnTo>
                  <a:lnTo>
                    <a:pt x="83058" y="62357"/>
                  </a:lnTo>
                  <a:lnTo>
                    <a:pt x="37592" y="70485"/>
                  </a:lnTo>
                  <a:lnTo>
                    <a:pt x="4064" y="99072"/>
                  </a:lnTo>
                  <a:lnTo>
                    <a:pt x="0" y="122047"/>
                  </a:lnTo>
                  <a:lnTo>
                    <a:pt x="127" y="129794"/>
                  </a:lnTo>
                  <a:lnTo>
                    <a:pt x="1397" y="136652"/>
                  </a:lnTo>
                  <a:lnTo>
                    <a:pt x="6731" y="149987"/>
                  </a:lnTo>
                  <a:lnTo>
                    <a:pt x="37084" y="173609"/>
                  </a:lnTo>
                  <a:lnTo>
                    <a:pt x="43561" y="174879"/>
                  </a:lnTo>
                  <a:lnTo>
                    <a:pt x="58674" y="174879"/>
                  </a:lnTo>
                  <a:lnTo>
                    <a:pt x="104394" y="152654"/>
                  </a:lnTo>
                  <a:lnTo>
                    <a:pt x="104394" y="170307"/>
                  </a:lnTo>
                  <a:lnTo>
                    <a:pt x="132156" y="170307"/>
                  </a:lnTo>
                  <a:lnTo>
                    <a:pt x="132156" y="152654"/>
                  </a:lnTo>
                  <a:close/>
                </a:path>
                <a:path w="200025" h="175260">
                  <a:moveTo>
                    <a:pt x="199847" y="4064"/>
                  </a:moveTo>
                  <a:lnTo>
                    <a:pt x="171958" y="4064"/>
                  </a:lnTo>
                  <a:lnTo>
                    <a:pt x="171958" y="170307"/>
                  </a:lnTo>
                  <a:lnTo>
                    <a:pt x="199847" y="170307"/>
                  </a:lnTo>
                  <a:lnTo>
                    <a:pt x="199847" y="4064"/>
                  </a:lnTo>
                  <a:close/>
                </a:path>
              </a:pathLst>
            </a:custGeom>
            <a:solidFill>
              <a:srgbClr val="FFFFFF"/>
            </a:solidFill>
          </p:spPr>
          <p:txBody>
            <a:bodyPr wrap="square" lIns="0" tIns="0" rIns="0" bIns="0" rtlCol="0"/>
            <a:lstStyle/>
            <a:p>
              <a:endParaRPr>
                <a:solidFill>
                  <a:schemeClr val="bg1"/>
                </a:solidFill>
                <a:highlight>
                  <a:srgbClr val="FFFF00"/>
                </a:highlight>
              </a:endParaRPr>
            </a:p>
          </p:txBody>
        </p:sp>
        <p:pic>
          <p:nvPicPr>
            <p:cNvPr id="142" name="object 142"/>
            <p:cNvPicPr/>
            <p:nvPr/>
          </p:nvPicPr>
          <p:blipFill>
            <a:blip r:embed="rId105" cstate="print"/>
            <a:stretch>
              <a:fillRect/>
            </a:stretch>
          </p:blipFill>
          <p:spPr>
            <a:xfrm>
              <a:off x="4814697" y="5120385"/>
              <a:ext cx="130428" cy="170814"/>
            </a:xfrm>
            <a:prstGeom prst="rect">
              <a:avLst/>
            </a:prstGeom>
          </p:spPr>
        </p:pic>
        <p:sp>
          <p:nvSpPr>
            <p:cNvPr id="143" name="object 143"/>
            <p:cNvSpPr/>
            <p:nvPr/>
          </p:nvSpPr>
          <p:spPr>
            <a:xfrm>
              <a:off x="4515612" y="5059679"/>
              <a:ext cx="259715" cy="231775"/>
            </a:xfrm>
            <a:custGeom>
              <a:avLst/>
              <a:gdLst/>
              <a:ahLst/>
              <a:cxnLst/>
              <a:rect l="l" t="t" r="r" b="b"/>
              <a:pathLst>
                <a:path w="259714" h="231775">
                  <a:moveTo>
                    <a:pt x="27889" y="0"/>
                  </a:moveTo>
                  <a:lnTo>
                    <a:pt x="0" y="0"/>
                  </a:lnTo>
                  <a:lnTo>
                    <a:pt x="0" y="231521"/>
                  </a:lnTo>
                  <a:lnTo>
                    <a:pt x="27889" y="231521"/>
                  </a:lnTo>
                  <a:lnTo>
                    <a:pt x="27889" y="0"/>
                  </a:lnTo>
                  <a:close/>
                </a:path>
                <a:path w="259714" h="231775">
                  <a:moveTo>
                    <a:pt x="259651" y="8382"/>
                  </a:moveTo>
                  <a:lnTo>
                    <a:pt x="227838" y="8382"/>
                  </a:lnTo>
                  <a:lnTo>
                    <a:pt x="227838" y="37465"/>
                  </a:lnTo>
                  <a:lnTo>
                    <a:pt x="259651" y="37465"/>
                  </a:lnTo>
                  <a:lnTo>
                    <a:pt x="259651" y="8382"/>
                  </a:lnTo>
                  <a:close/>
                </a:path>
              </a:pathLst>
            </a:custGeom>
            <a:solidFill>
              <a:srgbClr val="FFFFFF"/>
            </a:solidFill>
          </p:spPr>
          <p:txBody>
            <a:bodyPr wrap="square" lIns="0" tIns="0" rIns="0" bIns="0" rtlCol="0"/>
            <a:lstStyle/>
            <a:p>
              <a:endParaRPr>
                <a:solidFill>
                  <a:schemeClr val="bg1"/>
                </a:solidFill>
                <a:highlight>
                  <a:srgbClr val="FFFF00"/>
                </a:highlight>
              </a:endParaRPr>
            </a:p>
          </p:txBody>
        </p:sp>
        <p:sp>
          <p:nvSpPr>
            <p:cNvPr id="144" name="object 144"/>
            <p:cNvSpPr/>
            <p:nvPr/>
          </p:nvSpPr>
          <p:spPr>
            <a:xfrm>
              <a:off x="4573523" y="5120640"/>
              <a:ext cx="199390" cy="175260"/>
            </a:xfrm>
            <a:custGeom>
              <a:avLst/>
              <a:gdLst/>
              <a:ahLst/>
              <a:cxnLst/>
              <a:rect l="l" t="t" r="r" b="b"/>
              <a:pathLst>
                <a:path w="199389" h="175260">
                  <a:moveTo>
                    <a:pt x="104012" y="83185"/>
                  </a:moveTo>
                  <a:lnTo>
                    <a:pt x="98678" y="83693"/>
                  </a:lnTo>
                  <a:lnTo>
                    <a:pt x="92710" y="84328"/>
                  </a:lnTo>
                  <a:lnTo>
                    <a:pt x="86105" y="84962"/>
                  </a:lnTo>
                  <a:lnTo>
                    <a:pt x="78866" y="85725"/>
                  </a:lnTo>
                  <a:lnTo>
                    <a:pt x="40766" y="95885"/>
                  </a:lnTo>
                  <a:lnTo>
                    <a:pt x="36067" y="100584"/>
                  </a:lnTo>
                  <a:lnTo>
                    <a:pt x="31114" y="105283"/>
                  </a:lnTo>
                  <a:lnTo>
                    <a:pt x="28701" y="111887"/>
                  </a:lnTo>
                  <a:lnTo>
                    <a:pt x="28701" y="120269"/>
                  </a:lnTo>
                  <a:lnTo>
                    <a:pt x="28701" y="129794"/>
                  </a:lnTo>
                  <a:lnTo>
                    <a:pt x="31368" y="137033"/>
                  </a:lnTo>
                  <a:lnTo>
                    <a:pt x="36829" y="141859"/>
                  </a:lnTo>
                  <a:lnTo>
                    <a:pt x="42037" y="146685"/>
                  </a:lnTo>
                  <a:lnTo>
                    <a:pt x="49784" y="149225"/>
                  </a:lnTo>
                  <a:lnTo>
                    <a:pt x="60198" y="149225"/>
                  </a:lnTo>
                  <a:lnTo>
                    <a:pt x="68834" y="149225"/>
                  </a:lnTo>
                  <a:lnTo>
                    <a:pt x="76835" y="147320"/>
                  </a:lnTo>
                  <a:lnTo>
                    <a:pt x="83947" y="143383"/>
                  </a:lnTo>
                  <a:lnTo>
                    <a:pt x="91059" y="139573"/>
                  </a:lnTo>
                  <a:lnTo>
                    <a:pt x="97662" y="134874"/>
                  </a:lnTo>
                  <a:lnTo>
                    <a:pt x="104012" y="129413"/>
                  </a:lnTo>
                  <a:lnTo>
                    <a:pt x="104012" y="83185"/>
                  </a:lnTo>
                  <a:close/>
                </a:path>
                <a:path w="199389" h="175260">
                  <a:moveTo>
                    <a:pt x="171323" y="170307"/>
                  </a:moveTo>
                  <a:lnTo>
                    <a:pt x="199120" y="170307"/>
                  </a:lnTo>
                  <a:lnTo>
                    <a:pt x="199120" y="4064"/>
                  </a:lnTo>
                  <a:lnTo>
                    <a:pt x="171323" y="4064"/>
                  </a:lnTo>
                  <a:lnTo>
                    <a:pt x="171323" y="170307"/>
                  </a:lnTo>
                  <a:close/>
                </a:path>
                <a:path w="199389" h="175260">
                  <a:moveTo>
                    <a:pt x="63880" y="0"/>
                  </a:moveTo>
                  <a:lnTo>
                    <a:pt x="107568" y="7747"/>
                  </a:lnTo>
                  <a:lnTo>
                    <a:pt x="113664" y="12446"/>
                  </a:lnTo>
                  <a:lnTo>
                    <a:pt x="119761" y="17018"/>
                  </a:lnTo>
                  <a:lnTo>
                    <a:pt x="131699" y="56642"/>
                  </a:lnTo>
                  <a:lnTo>
                    <a:pt x="131699" y="170307"/>
                  </a:lnTo>
                  <a:lnTo>
                    <a:pt x="104012" y="170307"/>
                  </a:lnTo>
                  <a:lnTo>
                    <a:pt x="104012" y="152654"/>
                  </a:lnTo>
                  <a:lnTo>
                    <a:pt x="101726" y="154305"/>
                  </a:lnTo>
                  <a:lnTo>
                    <a:pt x="98678" y="156591"/>
                  </a:lnTo>
                  <a:lnTo>
                    <a:pt x="94868" y="159639"/>
                  </a:lnTo>
                  <a:lnTo>
                    <a:pt x="90931" y="162687"/>
                  </a:lnTo>
                  <a:lnTo>
                    <a:pt x="69468" y="172847"/>
                  </a:lnTo>
                  <a:lnTo>
                    <a:pt x="64897" y="174244"/>
                  </a:lnTo>
                  <a:lnTo>
                    <a:pt x="58547" y="174879"/>
                  </a:lnTo>
                  <a:lnTo>
                    <a:pt x="50164" y="174879"/>
                  </a:lnTo>
                  <a:lnTo>
                    <a:pt x="43306" y="174879"/>
                  </a:lnTo>
                  <a:lnTo>
                    <a:pt x="36956" y="173609"/>
                  </a:lnTo>
                  <a:lnTo>
                    <a:pt x="30861" y="171069"/>
                  </a:lnTo>
                  <a:lnTo>
                    <a:pt x="24637" y="168529"/>
                  </a:lnTo>
                  <a:lnTo>
                    <a:pt x="4063" y="143256"/>
                  </a:lnTo>
                  <a:lnTo>
                    <a:pt x="1397" y="136652"/>
                  </a:lnTo>
                  <a:lnTo>
                    <a:pt x="0" y="129540"/>
                  </a:lnTo>
                  <a:lnTo>
                    <a:pt x="0" y="122047"/>
                  </a:lnTo>
                  <a:lnTo>
                    <a:pt x="16637" y="81787"/>
                  </a:lnTo>
                  <a:lnTo>
                    <a:pt x="53848" y="66040"/>
                  </a:lnTo>
                  <a:lnTo>
                    <a:pt x="93217" y="61595"/>
                  </a:lnTo>
                  <a:lnTo>
                    <a:pt x="104012" y="60960"/>
                  </a:lnTo>
                  <a:lnTo>
                    <a:pt x="104012" y="55499"/>
                  </a:lnTo>
                  <a:lnTo>
                    <a:pt x="104012" y="49022"/>
                  </a:lnTo>
                  <a:lnTo>
                    <a:pt x="102997" y="43687"/>
                  </a:lnTo>
                  <a:lnTo>
                    <a:pt x="100964" y="39751"/>
                  </a:lnTo>
                  <a:lnTo>
                    <a:pt x="99060" y="35687"/>
                  </a:lnTo>
                  <a:lnTo>
                    <a:pt x="79628" y="25908"/>
                  </a:lnTo>
                  <a:lnTo>
                    <a:pt x="74549" y="25146"/>
                  </a:lnTo>
                  <a:lnTo>
                    <a:pt x="69214" y="24765"/>
                  </a:lnTo>
                  <a:lnTo>
                    <a:pt x="63753" y="24765"/>
                  </a:lnTo>
                  <a:lnTo>
                    <a:pt x="57403" y="24765"/>
                  </a:lnTo>
                  <a:lnTo>
                    <a:pt x="14986" y="36068"/>
                  </a:lnTo>
                  <a:lnTo>
                    <a:pt x="13462" y="36068"/>
                  </a:lnTo>
                  <a:lnTo>
                    <a:pt x="13462" y="7620"/>
                  </a:lnTo>
                  <a:lnTo>
                    <a:pt x="18541" y="6096"/>
                  </a:lnTo>
                  <a:lnTo>
                    <a:pt x="56896" y="127"/>
                  </a:lnTo>
                  <a:lnTo>
                    <a:pt x="63880" y="0"/>
                  </a:lnTo>
                  <a:close/>
                </a:path>
              </a:pathLst>
            </a:custGeom>
            <a:ln w="9144">
              <a:solidFill>
                <a:srgbClr val="696262"/>
              </a:solidFill>
            </a:ln>
          </p:spPr>
          <p:txBody>
            <a:bodyPr wrap="square" lIns="0" tIns="0" rIns="0" bIns="0" rtlCol="0"/>
            <a:lstStyle/>
            <a:p>
              <a:endParaRPr>
                <a:solidFill>
                  <a:schemeClr val="bg1"/>
                </a:solidFill>
                <a:highlight>
                  <a:srgbClr val="FFFF00"/>
                </a:highlight>
              </a:endParaRPr>
            </a:p>
          </p:txBody>
        </p:sp>
        <p:pic>
          <p:nvPicPr>
            <p:cNvPr id="145" name="object 145"/>
            <p:cNvPicPr/>
            <p:nvPr/>
          </p:nvPicPr>
          <p:blipFill>
            <a:blip r:embed="rId106" cstate="print"/>
            <a:stretch>
              <a:fillRect/>
            </a:stretch>
          </p:blipFill>
          <p:spPr>
            <a:xfrm>
              <a:off x="4809743" y="5116067"/>
              <a:ext cx="140208" cy="179831"/>
            </a:xfrm>
            <a:prstGeom prst="rect">
              <a:avLst/>
            </a:prstGeom>
          </p:spPr>
        </p:pic>
        <p:sp>
          <p:nvSpPr>
            <p:cNvPr id="146" name="object 146"/>
            <p:cNvSpPr/>
            <p:nvPr/>
          </p:nvSpPr>
          <p:spPr>
            <a:xfrm>
              <a:off x="4515611" y="5059679"/>
              <a:ext cx="260985" cy="231775"/>
            </a:xfrm>
            <a:custGeom>
              <a:avLst/>
              <a:gdLst/>
              <a:ahLst/>
              <a:cxnLst/>
              <a:rect l="l" t="t" r="r" b="b"/>
              <a:pathLst>
                <a:path w="260985" h="231775">
                  <a:moveTo>
                    <a:pt x="228473" y="37465"/>
                  </a:moveTo>
                  <a:lnTo>
                    <a:pt x="260381" y="37465"/>
                  </a:lnTo>
                  <a:lnTo>
                    <a:pt x="260381" y="8397"/>
                  </a:lnTo>
                  <a:lnTo>
                    <a:pt x="228473" y="8397"/>
                  </a:lnTo>
                  <a:lnTo>
                    <a:pt x="228473" y="37465"/>
                  </a:lnTo>
                  <a:close/>
                </a:path>
                <a:path w="260985" h="231775">
                  <a:moveTo>
                    <a:pt x="0" y="231394"/>
                  </a:moveTo>
                  <a:lnTo>
                    <a:pt x="27966" y="231394"/>
                  </a:lnTo>
                  <a:lnTo>
                    <a:pt x="27966" y="0"/>
                  </a:lnTo>
                  <a:lnTo>
                    <a:pt x="0" y="0"/>
                  </a:lnTo>
                  <a:lnTo>
                    <a:pt x="0" y="231394"/>
                  </a:lnTo>
                  <a:close/>
                </a:path>
              </a:pathLst>
            </a:custGeom>
            <a:ln w="9144">
              <a:solidFill>
                <a:srgbClr val="696262"/>
              </a:solidFill>
            </a:ln>
          </p:spPr>
          <p:txBody>
            <a:bodyPr wrap="square" lIns="0" tIns="0" rIns="0" bIns="0" rtlCol="0"/>
            <a:lstStyle/>
            <a:p>
              <a:endParaRPr>
                <a:solidFill>
                  <a:schemeClr val="bg1"/>
                </a:solidFill>
                <a:highlight>
                  <a:srgbClr val="FFFF00"/>
                </a:highlight>
              </a:endParaRPr>
            </a:p>
          </p:txBody>
        </p:sp>
        <p:sp>
          <p:nvSpPr>
            <p:cNvPr id="147" name="object 147"/>
            <p:cNvSpPr/>
            <p:nvPr/>
          </p:nvSpPr>
          <p:spPr>
            <a:xfrm>
              <a:off x="4994147" y="5248659"/>
              <a:ext cx="34925" cy="42545"/>
            </a:xfrm>
            <a:custGeom>
              <a:avLst/>
              <a:gdLst/>
              <a:ahLst/>
              <a:cxnLst/>
              <a:rect l="l" t="t" r="r" b="b"/>
              <a:pathLst>
                <a:path w="34925" h="42545">
                  <a:moveTo>
                    <a:pt x="34446" y="0"/>
                  </a:moveTo>
                  <a:lnTo>
                    <a:pt x="0" y="0"/>
                  </a:lnTo>
                  <a:lnTo>
                    <a:pt x="0" y="42541"/>
                  </a:lnTo>
                  <a:lnTo>
                    <a:pt x="34446" y="42541"/>
                  </a:lnTo>
                  <a:lnTo>
                    <a:pt x="34446" y="0"/>
                  </a:lnTo>
                  <a:close/>
                </a:path>
              </a:pathLst>
            </a:custGeom>
            <a:solidFill>
              <a:srgbClr val="FFFFFF"/>
            </a:solidFill>
          </p:spPr>
          <p:txBody>
            <a:bodyPr wrap="square" lIns="0" tIns="0" rIns="0" bIns="0" rtlCol="0"/>
            <a:lstStyle/>
            <a:p>
              <a:endParaRPr>
                <a:solidFill>
                  <a:schemeClr val="bg1"/>
                </a:solidFill>
                <a:highlight>
                  <a:srgbClr val="FFFF00"/>
                </a:highlight>
              </a:endParaRPr>
            </a:p>
          </p:txBody>
        </p:sp>
        <p:sp>
          <p:nvSpPr>
            <p:cNvPr id="148" name="object 148"/>
            <p:cNvSpPr/>
            <p:nvPr/>
          </p:nvSpPr>
          <p:spPr>
            <a:xfrm>
              <a:off x="4994147" y="5248659"/>
              <a:ext cx="34925" cy="42545"/>
            </a:xfrm>
            <a:custGeom>
              <a:avLst/>
              <a:gdLst/>
              <a:ahLst/>
              <a:cxnLst/>
              <a:rect l="l" t="t" r="r" b="b"/>
              <a:pathLst>
                <a:path w="34925" h="42545">
                  <a:moveTo>
                    <a:pt x="0" y="42541"/>
                  </a:moveTo>
                  <a:lnTo>
                    <a:pt x="34446" y="42541"/>
                  </a:lnTo>
                  <a:lnTo>
                    <a:pt x="34446" y="0"/>
                  </a:lnTo>
                  <a:lnTo>
                    <a:pt x="0" y="0"/>
                  </a:lnTo>
                  <a:lnTo>
                    <a:pt x="0" y="42541"/>
                  </a:lnTo>
                  <a:close/>
                </a:path>
              </a:pathLst>
            </a:custGeom>
            <a:ln w="9144">
              <a:solidFill>
                <a:srgbClr val="696262"/>
              </a:solidFill>
            </a:ln>
          </p:spPr>
          <p:txBody>
            <a:bodyPr wrap="square" lIns="0" tIns="0" rIns="0" bIns="0" rtlCol="0"/>
            <a:lstStyle/>
            <a:p>
              <a:endParaRPr>
                <a:solidFill>
                  <a:schemeClr val="bg1"/>
                </a:solidFill>
                <a:highlight>
                  <a:srgbClr val="FFFF00"/>
                </a:highlight>
              </a:endParaRPr>
            </a:p>
          </p:txBody>
        </p:sp>
      </p:grpSp>
      <p:sp>
        <p:nvSpPr>
          <p:cNvPr id="150" name="object 150"/>
          <p:cNvSpPr txBox="1"/>
          <p:nvPr/>
        </p:nvSpPr>
        <p:spPr>
          <a:xfrm>
            <a:off x="5391150" y="5843144"/>
            <a:ext cx="1680845" cy="180975"/>
          </a:xfrm>
          <a:prstGeom prst="rect">
            <a:avLst/>
          </a:prstGeom>
        </p:spPr>
        <p:txBody>
          <a:bodyPr vert="horz" wrap="square" lIns="0" tIns="0" rIns="0" bIns="0" rtlCol="0">
            <a:spAutoFit/>
          </a:bodyPr>
          <a:lstStyle/>
          <a:p>
            <a:pPr marL="12700">
              <a:lnSpc>
                <a:spcPts val="1305"/>
              </a:lnSpc>
            </a:pPr>
            <a:r>
              <a:rPr sz="1100" spc="-10" dirty="0">
                <a:solidFill>
                  <a:srgbClr val="FFFFFF"/>
                </a:solidFill>
                <a:latin typeface="Times New Roman"/>
                <a:cs typeface="Times New Roman"/>
              </a:rPr>
              <a:t>ANDRI</a:t>
            </a:r>
            <a:r>
              <a:rPr sz="1100" spc="-15" dirty="0">
                <a:solidFill>
                  <a:srgbClr val="FFFFFF"/>
                </a:solidFill>
                <a:latin typeface="Times New Roman"/>
                <a:cs typeface="Times New Roman"/>
              </a:rPr>
              <a:t> </a:t>
            </a:r>
            <a:r>
              <a:rPr sz="1100" spc="-10" dirty="0">
                <a:solidFill>
                  <a:srgbClr val="FFFFFF"/>
                </a:solidFill>
                <a:latin typeface="Times New Roman"/>
                <a:cs typeface="Times New Roman"/>
              </a:rPr>
              <a:t>HELMI</a:t>
            </a:r>
            <a:r>
              <a:rPr sz="1100" spc="-40" dirty="0">
                <a:solidFill>
                  <a:srgbClr val="FFFFFF"/>
                </a:solidFill>
                <a:latin typeface="Times New Roman"/>
                <a:cs typeface="Times New Roman"/>
              </a:rPr>
              <a:t> </a:t>
            </a:r>
            <a:r>
              <a:rPr sz="1100" dirty="0">
                <a:solidFill>
                  <a:srgbClr val="FFFFFF"/>
                </a:solidFill>
                <a:latin typeface="Times New Roman"/>
                <a:cs typeface="Times New Roman"/>
              </a:rPr>
              <a:t>M,</a:t>
            </a:r>
            <a:r>
              <a:rPr sz="1100" spc="-45" dirty="0">
                <a:solidFill>
                  <a:srgbClr val="FFFFFF"/>
                </a:solidFill>
                <a:latin typeface="Times New Roman"/>
                <a:cs typeface="Times New Roman"/>
              </a:rPr>
              <a:t> </a:t>
            </a:r>
            <a:r>
              <a:rPr sz="1100" dirty="0">
                <a:solidFill>
                  <a:srgbClr val="FFFFFF"/>
                </a:solidFill>
                <a:latin typeface="Times New Roman"/>
                <a:cs typeface="Times New Roman"/>
              </a:rPr>
              <a:t>SE.,</a:t>
            </a:r>
            <a:r>
              <a:rPr sz="1100" spc="-15" dirty="0">
                <a:solidFill>
                  <a:srgbClr val="FFFFFF"/>
                </a:solidFill>
                <a:latin typeface="Times New Roman"/>
                <a:cs typeface="Times New Roman"/>
              </a:rPr>
              <a:t> </a:t>
            </a:r>
            <a:r>
              <a:rPr sz="1100" spc="-35" dirty="0">
                <a:solidFill>
                  <a:srgbClr val="FFFFFF"/>
                </a:solidFill>
                <a:latin typeface="Times New Roman"/>
                <a:cs typeface="Times New Roman"/>
              </a:rPr>
              <a:t>MM</a:t>
            </a:r>
            <a:endParaRPr sz="1100">
              <a:latin typeface="Times New Roman"/>
              <a:cs typeface="Times New Roman"/>
            </a:endParaRPr>
          </a:p>
        </p:txBody>
      </p:sp>
      <p:sp>
        <p:nvSpPr>
          <p:cNvPr id="149" name="object 149"/>
          <p:cNvSpPr txBox="1"/>
          <p:nvPr/>
        </p:nvSpPr>
        <p:spPr>
          <a:xfrm>
            <a:off x="8541639" y="5832997"/>
            <a:ext cx="273050" cy="208279"/>
          </a:xfrm>
          <a:prstGeom prst="rect">
            <a:avLst/>
          </a:prstGeom>
        </p:spPr>
        <p:txBody>
          <a:bodyPr vert="horz" wrap="square" lIns="0" tIns="0" rIns="0" bIns="0" rtlCol="0">
            <a:spAutoFit/>
          </a:bodyPr>
          <a:lstStyle/>
          <a:p>
            <a:pPr marL="63500">
              <a:lnSpc>
                <a:spcPts val="1515"/>
              </a:lnSpc>
            </a:pPr>
            <a:fld id="{81D60167-4931-47E6-BA6A-407CBD079E47}" type="slidenum">
              <a:rPr sz="1300" spc="-50" dirty="0">
                <a:solidFill>
                  <a:srgbClr val="FFFFFF"/>
                </a:solidFill>
                <a:latin typeface="Times New Roman"/>
                <a:cs typeface="Times New Roman"/>
              </a:rPr>
              <a:t>2</a:t>
            </a:fld>
            <a:endParaRPr sz="1300">
              <a:latin typeface="Times New Roman"/>
              <a:cs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C1BCBC"/>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5C5C5"/>
              </a:solidFill>
            </a:ln>
          </p:spPr>
          <p:txBody>
            <a:bodyPr wrap="square" lIns="0" tIns="0" rIns="0" bIns="0" rtlCol="0"/>
            <a:lstStyle/>
            <a:p>
              <a:endParaRPr/>
            </a:p>
          </p:txBody>
        </p:sp>
        <p:pic>
          <p:nvPicPr>
            <p:cNvPr id="6" name="object 6"/>
            <p:cNvPicPr/>
            <p:nvPr/>
          </p:nvPicPr>
          <p:blipFill>
            <a:blip r:embed="rId3" cstate="print"/>
            <a:stretch>
              <a:fillRect/>
            </a:stretch>
          </p:blipFill>
          <p:spPr>
            <a:xfrm>
              <a:off x="7853171" y="4957571"/>
              <a:ext cx="1290827" cy="1888236"/>
            </a:xfrm>
            <a:prstGeom prst="rect">
              <a:avLst/>
            </a:prstGeom>
          </p:spPr>
        </p:pic>
        <p:pic>
          <p:nvPicPr>
            <p:cNvPr id="7" name="object 7"/>
            <p:cNvPicPr/>
            <p:nvPr/>
          </p:nvPicPr>
          <p:blipFill>
            <a:blip r:embed="rId4" cstate="print"/>
            <a:stretch>
              <a:fillRect/>
            </a:stretch>
          </p:blipFill>
          <p:spPr>
            <a:xfrm>
              <a:off x="918972" y="352043"/>
              <a:ext cx="1560576" cy="537971"/>
            </a:xfrm>
            <a:prstGeom prst="rect">
              <a:avLst/>
            </a:prstGeom>
          </p:spPr>
        </p:pic>
        <p:pic>
          <p:nvPicPr>
            <p:cNvPr id="8" name="object 8"/>
            <p:cNvPicPr/>
            <p:nvPr/>
          </p:nvPicPr>
          <p:blipFill>
            <a:blip r:embed="rId5" cstate="print"/>
            <a:stretch>
              <a:fillRect/>
            </a:stretch>
          </p:blipFill>
          <p:spPr>
            <a:xfrm>
              <a:off x="2086355" y="176784"/>
              <a:ext cx="1632204" cy="723899"/>
            </a:xfrm>
            <a:prstGeom prst="rect">
              <a:avLst/>
            </a:prstGeom>
          </p:spPr>
        </p:pic>
        <p:pic>
          <p:nvPicPr>
            <p:cNvPr id="9" name="object 9"/>
            <p:cNvPicPr/>
            <p:nvPr/>
          </p:nvPicPr>
          <p:blipFill>
            <a:blip r:embed="rId6" cstate="print"/>
            <a:stretch>
              <a:fillRect/>
            </a:stretch>
          </p:blipFill>
          <p:spPr>
            <a:xfrm>
              <a:off x="3115055" y="176784"/>
              <a:ext cx="719328" cy="723899"/>
            </a:xfrm>
            <a:prstGeom prst="rect">
              <a:avLst/>
            </a:prstGeom>
          </p:spPr>
        </p:pic>
        <p:pic>
          <p:nvPicPr>
            <p:cNvPr id="10" name="object 10"/>
            <p:cNvPicPr/>
            <p:nvPr/>
          </p:nvPicPr>
          <p:blipFill>
            <a:blip r:embed="rId7" cstate="print"/>
            <a:stretch>
              <a:fillRect/>
            </a:stretch>
          </p:blipFill>
          <p:spPr>
            <a:xfrm>
              <a:off x="1078992" y="493776"/>
              <a:ext cx="1197863" cy="329184"/>
            </a:xfrm>
            <a:prstGeom prst="rect">
              <a:avLst/>
            </a:prstGeom>
          </p:spPr>
        </p:pic>
        <p:pic>
          <p:nvPicPr>
            <p:cNvPr id="11" name="object 11"/>
            <p:cNvPicPr/>
            <p:nvPr/>
          </p:nvPicPr>
          <p:blipFill>
            <a:blip r:embed="rId8" cstate="print"/>
            <a:stretch>
              <a:fillRect/>
            </a:stretch>
          </p:blipFill>
          <p:spPr>
            <a:xfrm>
              <a:off x="2400299" y="635508"/>
              <a:ext cx="1104900" cy="76200"/>
            </a:xfrm>
            <a:prstGeom prst="rect">
              <a:avLst/>
            </a:prstGeom>
          </p:spPr>
        </p:pic>
        <p:pic>
          <p:nvPicPr>
            <p:cNvPr id="12" name="object 12"/>
            <p:cNvPicPr/>
            <p:nvPr/>
          </p:nvPicPr>
          <p:blipFill>
            <a:blip r:embed="rId9" cstate="print"/>
            <a:stretch>
              <a:fillRect/>
            </a:stretch>
          </p:blipFill>
          <p:spPr>
            <a:xfrm>
              <a:off x="577595" y="1045463"/>
              <a:ext cx="1840992" cy="574548"/>
            </a:xfrm>
            <a:prstGeom prst="rect">
              <a:avLst/>
            </a:prstGeom>
          </p:spPr>
        </p:pic>
        <p:pic>
          <p:nvPicPr>
            <p:cNvPr id="13" name="object 13"/>
            <p:cNvPicPr/>
            <p:nvPr/>
          </p:nvPicPr>
          <p:blipFill>
            <a:blip r:embed="rId10" cstate="print"/>
            <a:stretch>
              <a:fillRect/>
            </a:stretch>
          </p:blipFill>
          <p:spPr>
            <a:xfrm>
              <a:off x="2112264" y="1045463"/>
              <a:ext cx="1053084" cy="574548"/>
            </a:xfrm>
            <a:prstGeom prst="rect">
              <a:avLst/>
            </a:prstGeom>
          </p:spPr>
        </p:pic>
        <p:pic>
          <p:nvPicPr>
            <p:cNvPr id="14" name="object 14"/>
            <p:cNvPicPr/>
            <p:nvPr/>
          </p:nvPicPr>
          <p:blipFill>
            <a:blip r:embed="rId11" cstate="print"/>
            <a:stretch>
              <a:fillRect/>
            </a:stretch>
          </p:blipFill>
          <p:spPr>
            <a:xfrm>
              <a:off x="2860548" y="1045463"/>
              <a:ext cx="1053084" cy="574548"/>
            </a:xfrm>
            <a:prstGeom prst="rect">
              <a:avLst/>
            </a:prstGeom>
          </p:spPr>
        </p:pic>
        <p:pic>
          <p:nvPicPr>
            <p:cNvPr id="15" name="object 15"/>
            <p:cNvPicPr/>
            <p:nvPr/>
          </p:nvPicPr>
          <p:blipFill>
            <a:blip r:embed="rId12" cstate="print"/>
            <a:stretch>
              <a:fillRect/>
            </a:stretch>
          </p:blipFill>
          <p:spPr>
            <a:xfrm>
              <a:off x="3607308" y="1045463"/>
              <a:ext cx="1525524" cy="574548"/>
            </a:xfrm>
            <a:prstGeom prst="rect">
              <a:avLst/>
            </a:prstGeom>
          </p:spPr>
        </p:pic>
        <p:pic>
          <p:nvPicPr>
            <p:cNvPr id="16" name="object 16"/>
            <p:cNvPicPr/>
            <p:nvPr/>
          </p:nvPicPr>
          <p:blipFill>
            <a:blip r:embed="rId13" cstate="print"/>
            <a:stretch>
              <a:fillRect/>
            </a:stretch>
          </p:blipFill>
          <p:spPr>
            <a:xfrm>
              <a:off x="4724399" y="1045463"/>
              <a:ext cx="499872" cy="574548"/>
            </a:xfrm>
            <a:prstGeom prst="rect">
              <a:avLst/>
            </a:prstGeom>
          </p:spPr>
        </p:pic>
        <p:pic>
          <p:nvPicPr>
            <p:cNvPr id="17" name="object 17"/>
            <p:cNvPicPr/>
            <p:nvPr/>
          </p:nvPicPr>
          <p:blipFill>
            <a:blip r:embed="rId14" cstate="print"/>
            <a:stretch>
              <a:fillRect/>
            </a:stretch>
          </p:blipFill>
          <p:spPr>
            <a:xfrm>
              <a:off x="4919472" y="1045463"/>
              <a:ext cx="1470660" cy="574548"/>
            </a:xfrm>
            <a:prstGeom prst="rect">
              <a:avLst/>
            </a:prstGeom>
          </p:spPr>
        </p:pic>
        <p:pic>
          <p:nvPicPr>
            <p:cNvPr id="18" name="object 18"/>
            <p:cNvPicPr/>
            <p:nvPr/>
          </p:nvPicPr>
          <p:blipFill>
            <a:blip r:embed="rId15" cstate="print"/>
            <a:stretch>
              <a:fillRect/>
            </a:stretch>
          </p:blipFill>
          <p:spPr>
            <a:xfrm>
              <a:off x="6085331" y="1045463"/>
              <a:ext cx="2842260" cy="574548"/>
            </a:xfrm>
            <a:prstGeom prst="rect">
              <a:avLst/>
            </a:prstGeom>
          </p:spPr>
        </p:pic>
        <p:pic>
          <p:nvPicPr>
            <p:cNvPr id="19" name="object 19"/>
            <p:cNvPicPr/>
            <p:nvPr/>
          </p:nvPicPr>
          <p:blipFill>
            <a:blip r:embed="rId16" cstate="print"/>
            <a:stretch>
              <a:fillRect/>
            </a:stretch>
          </p:blipFill>
          <p:spPr>
            <a:xfrm>
              <a:off x="577595" y="1594103"/>
              <a:ext cx="1633727" cy="574548"/>
            </a:xfrm>
            <a:prstGeom prst="rect">
              <a:avLst/>
            </a:prstGeom>
          </p:spPr>
        </p:pic>
        <p:pic>
          <p:nvPicPr>
            <p:cNvPr id="20" name="object 20"/>
            <p:cNvPicPr/>
            <p:nvPr/>
          </p:nvPicPr>
          <p:blipFill>
            <a:blip r:embed="rId17" cstate="print"/>
            <a:stretch>
              <a:fillRect/>
            </a:stretch>
          </p:blipFill>
          <p:spPr>
            <a:xfrm>
              <a:off x="1802892" y="1594103"/>
              <a:ext cx="501395" cy="574548"/>
            </a:xfrm>
            <a:prstGeom prst="rect">
              <a:avLst/>
            </a:prstGeom>
          </p:spPr>
        </p:pic>
        <p:pic>
          <p:nvPicPr>
            <p:cNvPr id="21" name="object 21"/>
            <p:cNvPicPr/>
            <p:nvPr/>
          </p:nvPicPr>
          <p:blipFill>
            <a:blip r:embed="rId18" cstate="print"/>
            <a:stretch>
              <a:fillRect/>
            </a:stretch>
          </p:blipFill>
          <p:spPr>
            <a:xfrm>
              <a:off x="577595" y="2142744"/>
              <a:ext cx="1612392" cy="574548"/>
            </a:xfrm>
            <a:prstGeom prst="rect">
              <a:avLst/>
            </a:prstGeom>
          </p:spPr>
        </p:pic>
        <p:pic>
          <p:nvPicPr>
            <p:cNvPr id="22" name="object 22"/>
            <p:cNvPicPr/>
            <p:nvPr/>
          </p:nvPicPr>
          <p:blipFill>
            <a:blip r:embed="rId19" cstate="print"/>
            <a:stretch>
              <a:fillRect/>
            </a:stretch>
          </p:blipFill>
          <p:spPr>
            <a:xfrm>
              <a:off x="1961387" y="2142744"/>
              <a:ext cx="1367027" cy="574548"/>
            </a:xfrm>
            <a:prstGeom prst="rect">
              <a:avLst/>
            </a:prstGeom>
          </p:spPr>
        </p:pic>
        <p:pic>
          <p:nvPicPr>
            <p:cNvPr id="23" name="object 23"/>
            <p:cNvPicPr/>
            <p:nvPr/>
          </p:nvPicPr>
          <p:blipFill>
            <a:blip r:embed="rId20" cstate="print"/>
            <a:stretch>
              <a:fillRect/>
            </a:stretch>
          </p:blipFill>
          <p:spPr>
            <a:xfrm>
              <a:off x="3099815" y="2142744"/>
              <a:ext cx="917447" cy="574548"/>
            </a:xfrm>
            <a:prstGeom prst="rect">
              <a:avLst/>
            </a:prstGeom>
          </p:spPr>
        </p:pic>
        <p:pic>
          <p:nvPicPr>
            <p:cNvPr id="24" name="object 24"/>
            <p:cNvPicPr/>
            <p:nvPr/>
          </p:nvPicPr>
          <p:blipFill>
            <a:blip r:embed="rId21" cstate="print"/>
            <a:stretch>
              <a:fillRect/>
            </a:stretch>
          </p:blipFill>
          <p:spPr>
            <a:xfrm>
              <a:off x="3788664" y="2142744"/>
              <a:ext cx="1363980" cy="574548"/>
            </a:xfrm>
            <a:prstGeom prst="rect">
              <a:avLst/>
            </a:prstGeom>
          </p:spPr>
        </p:pic>
        <p:pic>
          <p:nvPicPr>
            <p:cNvPr id="25" name="object 25"/>
            <p:cNvPicPr/>
            <p:nvPr/>
          </p:nvPicPr>
          <p:blipFill>
            <a:blip r:embed="rId22" cstate="print"/>
            <a:stretch>
              <a:fillRect/>
            </a:stretch>
          </p:blipFill>
          <p:spPr>
            <a:xfrm>
              <a:off x="4924043" y="2142744"/>
              <a:ext cx="979931" cy="574548"/>
            </a:xfrm>
            <a:prstGeom prst="rect">
              <a:avLst/>
            </a:prstGeom>
          </p:spPr>
        </p:pic>
        <p:pic>
          <p:nvPicPr>
            <p:cNvPr id="26" name="object 26"/>
            <p:cNvPicPr/>
            <p:nvPr/>
          </p:nvPicPr>
          <p:blipFill>
            <a:blip r:embed="rId23" cstate="print"/>
            <a:stretch>
              <a:fillRect/>
            </a:stretch>
          </p:blipFill>
          <p:spPr>
            <a:xfrm>
              <a:off x="5495543" y="2142744"/>
              <a:ext cx="501396" cy="574548"/>
            </a:xfrm>
            <a:prstGeom prst="rect">
              <a:avLst/>
            </a:prstGeom>
          </p:spPr>
        </p:pic>
        <p:pic>
          <p:nvPicPr>
            <p:cNvPr id="27" name="object 27"/>
            <p:cNvPicPr/>
            <p:nvPr/>
          </p:nvPicPr>
          <p:blipFill>
            <a:blip r:embed="rId24" cstate="print"/>
            <a:stretch>
              <a:fillRect/>
            </a:stretch>
          </p:blipFill>
          <p:spPr>
            <a:xfrm>
              <a:off x="5768340" y="2142744"/>
              <a:ext cx="964691" cy="574548"/>
            </a:xfrm>
            <a:prstGeom prst="rect">
              <a:avLst/>
            </a:prstGeom>
          </p:spPr>
        </p:pic>
        <p:pic>
          <p:nvPicPr>
            <p:cNvPr id="28" name="object 28"/>
            <p:cNvPicPr/>
            <p:nvPr/>
          </p:nvPicPr>
          <p:blipFill>
            <a:blip r:embed="rId25" cstate="print"/>
            <a:stretch>
              <a:fillRect/>
            </a:stretch>
          </p:blipFill>
          <p:spPr>
            <a:xfrm>
              <a:off x="6504432" y="2142744"/>
              <a:ext cx="525779" cy="574548"/>
            </a:xfrm>
            <a:prstGeom prst="rect">
              <a:avLst/>
            </a:prstGeom>
          </p:spPr>
        </p:pic>
        <p:pic>
          <p:nvPicPr>
            <p:cNvPr id="29" name="object 29"/>
            <p:cNvPicPr/>
            <p:nvPr/>
          </p:nvPicPr>
          <p:blipFill>
            <a:blip r:embed="rId26" cstate="print"/>
            <a:stretch>
              <a:fillRect/>
            </a:stretch>
          </p:blipFill>
          <p:spPr>
            <a:xfrm>
              <a:off x="6621780" y="2142744"/>
              <a:ext cx="1417320" cy="574548"/>
            </a:xfrm>
            <a:prstGeom prst="rect">
              <a:avLst/>
            </a:prstGeom>
          </p:spPr>
        </p:pic>
        <p:pic>
          <p:nvPicPr>
            <p:cNvPr id="30" name="object 30"/>
            <p:cNvPicPr/>
            <p:nvPr/>
          </p:nvPicPr>
          <p:blipFill>
            <a:blip r:embed="rId27" cstate="print"/>
            <a:stretch>
              <a:fillRect/>
            </a:stretch>
          </p:blipFill>
          <p:spPr>
            <a:xfrm>
              <a:off x="7630668" y="2142744"/>
              <a:ext cx="525779" cy="574548"/>
            </a:xfrm>
            <a:prstGeom prst="rect">
              <a:avLst/>
            </a:prstGeom>
          </p:spPr>
        </p:pic>
        <p:pic>
          <p:nvPicPr>
            <p:cNvPr id="31" name="object 31"/>
            <p:cNvPicPr/>
            <p:nvPr/>
          </p:nvPicPr>
          <p:blipFill>
            <a:blip r:embed="rId28" cstate="print"/>
            <a:stretch>
              <a:fillRect/>
            </a:stretch>
          </p:blipFill>
          <p:spPr>
            <a:xfrm>
              <a:off x="7927847" y="2142744"/>
              <a:ext cx="999744" cy="574548"/>
            </a:xfrm>
            <a:prstGeom prst="rect">
              <a:avLst/>
            </a:prstGeom>
          </p:spPr>
        </p:pic>
        <p:pic>
          <p:nvPicPr>
            <p:cNvPr id="32" name="object 32"/>
            <p:cNvPicPr/>
            <p:nvPr/>
          </p:nvPicPr>
          <p:blipFill>
            <a:blip r:embed="rId29" cstate="print"/>
            <a:stretch>
              <a:fillRect/>
            </a:stretch>
          </p:blipFill>
          <p:spPr>
            <a:xfrm>
              <a:off x="577595" y="2691383"/>
              <a:ext cx="1234440" cy="574548"/>
            </a:xfrm>
            <a:prstGeom prst="rect">
              <a:avLst/>
            </a:prstGeom>
          </p:spPr>
        </p:pic>
        <p:pic>
          <p:nvPicPr>
            <p:cNvPr id="33" name="object 33"/>
            <p:cNvPicPr/>
            <p:nvPr/>
          </p:nvPicPr>
          <p:blipFill>
            <a:blip r:embed="rId30" cstate="print"/>
            <a:stretch>
              <a:fillRect/>
            </a:stretch>
          </p:blipFill>
          <p:spPr>
            <a:xfrm>
              <a:off x="1496567" y="2691383"/>
              <a:ext cx="533400" cy="574548"/>
            </a:xfrm>
            <a:prstGeom prst="rect">
              <a:avLst/>
            </a:prstGeom>
          </p:spPr>
        </p:pic>
        <p:pic>
          <p:nvPicPr>
            <p:cNvPr id="34" name="object 34"/>
            <p:cNvPicPr/>
            <p:nvPr/>
          </p:nvPicPr>
          <p:blipFill>
            <a:blip r:embed="rId31" cstate="print"/>
            <a:stretch>
              <a:fillRect/>
            </a:stretch>
          </p:blipFill>
          <p:spPr>
            <a:xfrm>
              <a:off x="1621536" y="2691383"/>
              <a:ext cx="1222248" cy="574548"/>
            </a:xfrm>
            <a:prstGeom prst="rect">
              <a:avLst/>
            </a:prstGeom>
          </p:spPr>
        </p:pic>
        <p:pic>
          <p:nvPicPr>
            <p:cNvPr id="35" name="object 35"/>
            <p:cNvPicPr/>
            <p:nvPr/>
          </p:nvPicPr>
          <p:blipFill>
            <a:blip r:embed="rId27" cstate="print"/>
            <a:stretch>
              <a:fillRect/>
            </a:stretch>
          </p:blipFill>
          <p:spPr>
            <a:xfrm>
              <a:off x="2435352" y="2691383"/>
              <a:ext cx="525780" cy="574548"/>
            </a:xfrm>
            <a:prstGeom prst="rect">
              <a:avLst/>
            </a:prstGeom>
          </p:spPr>
        </p:pic>
        <p:pic>
          <p:nvPicPr>
            <p:cNvPr id="36" name="object 36"/>
            <p:cNvPicPr/>
            <p:nvPr/>
          </p:nvPicPr>
          <p:blipFill>
            <a:blip r:embed="rId32" cstate="print"/>
            <a:stretch>
              <a:fillRect/>
            </a:stretch>
          </p:blipFill>
          <p:spPr>
            <a:xfrm>
              <a:off x="2648711" y="2691383"/>
              <a:ext cx="1054608" cy="574548"/>
            </a:xfrm>
            <a:prstGeom prst="rect">
              <a:avLst/>
            </a:prstGeom>
          </p:spPr>
        </p:pic>
        <p:pic>
          <p:nvPicPr>
            <p:cNvPr id="37" name="object 37"/>
            <p:cNvPicPr/>
            <p:nvPr/>
          </p:nvPicPr>
          <p:blipFill>
            <a:blip r:embed="rId33" cstate="print"/>
            <a:stretch>
              <a:fillRect/>
            </a:stretch>
          </p:blipFill>
          <p:spPr>
            <a:xfrm>
              <a:off x="3389376" y="2691383"/>
              <a:ext cx="1284731" cy="574548"/>
            </a:xfrm>
            <a:prstGeom prst="rect">
              <a:avLst/>
            </a:prstGeom>
          </p:spPr>
        </p:pic>
        <p:pic>
          <p:nvPicPr>
            <p:cNvPr id="38" name="object 38"/>
            <p:cNvPicPr/>
            <p:nvPr/>
          </p:nvPicPr>
          <p:blipFill>
            <a:blip r:embed="rId34" cstate="print"/>
            <a:stretch>
              <a:fillRect/>
            </a:stretch>
          </p:blipFill>
          <p:spPr>
            <a:xfrm>
              <a:off x="4358640" y="2691383"/>
              <a:ext cx="999743" cy="574548"/>
            </a:xfrm>
            <a:prstGeom prst="rect">
              <a:avLst/>
            </a:prstGeom>
          </p:spPr>
        </p:pic>
        <p:pic>
          <p:nvPicPr>
            <p:cNvPr id="39" name="object 39"/>
            <p:cNvPicPr/>
            <p:nvPr/>
          </p:nvPicPr>
          <p:blipFill>
            <a:blip r:embed="rId35" cstate="print"/>
            <a:stretch>
              <a:fillRect/>
            </a:stretch>
          </p:blipFill>
          <p:spPr>
            <a:xfrm>
              <a:off x="5044440" y="2691383"/>
              <a:ext cx="1377696" cy="574548"/>
            </a:xfrm>
            <a:prstGeom prst="rect">
              <a:avLst/>
            </a:prstGeom>
          </p:spPr>
        </p:pic>
        <p:pic>
          <p:nvPicPr>
            <p:cNvPr id="40" name="object 40"/>
            <p:cNvPicPr/>
            <p:nvPr/>
          </p:nvPicPr>
          <p:blipFill>
            <a:blip r:embed="rId36" cstate="print"/>
            <a:stretch>
              <a:fillRect/>
            </a:stretch>
          </p:blipFill>
          <p:spPr>
            <a:xfrm>
              <a:off x="6108191" y="2691383"/>
              <a:ext cx="1001267" cy="574548"/>
            </a:xfrm>
            <a:prstGeom prst="rect">
              <a:avLst/>
            </a:prstGeom>
          </p:spPr>
        </p:pic>
        <p:pic>
          <p:nvPicPr>
            <p:cNvPr id="41" name="object 41"/>
            <p:cNvPicPr/>
            <p:nvPr/>
          </p:nvPicPr>
          <p:blipFill>
            <a:blip r:embed="rId37" cstate="print"/>
            <a:stretch>
              <a:fillRect/>
            </a:stretch>
          </p:blipFill>
          <p:spPr>
            <a:xfrm>
              <a:off x="6795516" y="2691383"/>
              <a:ext cx="1743455" cy="574548"/>
            </a:xfrm>
            <a:prstGeom prst="rect">
              <a:avLst/>
            </a:prstGeom>
          </p:spPr>
        </p:pic>
        <p:pic>
          <p:nvPicPr>
            <p:cNvPr id="42" name="object 42"/>
            <p:cNvPicPr/>
            <p:nvPr/>
          </p:nvPicPr>
          <p:blipFill>
            <a:blip r:embed="rId17" cstate="print"/>
            <a:stretch>
              <a:fillRect/>
            </a:stretch>
          </p:blipFill>
          <p:spPr>
            <a:xfrm>
              <a:off x="8130540" y="2691383"/>
              <a:ext cx="501396" cy="574548"/>
            </a:xfrm>
            <a:prstGeom prst="rect">
              <a:avLst/>
            </a:prstGeom>
          </p:spPr>
        </p:pic>
        <p:pic>
          <p:nvPicPr>
            <p:cNvPr id="43" name="object 43"/>
            <p:cNvPicPr/>
            <p:nvPr/>
          </p:nvPicPr>
          <p:blipFill>
            <a:blip r:embed="rId38" cstate="print"/>
            <a:stretch>
              <a:fillRect/>
            </a:stretch>
          </p:blipFill>
          <p:spPr>
            <a:xfrm>
              <a:off x="577595" y="3240023"/>
              <a:ext cx="934212" cy="574548"/>
            </a:xfrm>
            <a:prstGeom prst="rect">
              <a:avLst/>
            </a:prstGeom>
          </p:spPr>
        </p:pic>
        <p:pic>
          <p:nvPicPr>
            <p:cNvPr id="44" name="object 44"/>
            <p:cNvPicPr/>
            <p:nvPr/>
          </p:nvPicPr>
          <p:blipFill>
            <a:blip r:embed="rId10" cstate="print"/>
            <a:stretch>
              <a:fillRect/>
            </a:stretch>
          </p:blipFill>
          <p:spPr>
            <a:xfrm>
              <a:off x="1345692" y="3240023"/>
              <a:ext cx="1053084" cy="574548"/>
            </a:xfrm>
            <a:prstGeom prst="rect">
              <a:avLst/>
            </a:prstGeom>
          </p:spPr>
        </p:pic>
        <p:pic>
          <p:nvPicPr>
            <p:cNvPr id="45" name="object 45"/>
            <p:cNvPicPr/>
            <p:nvPr/>
          </p:nvPicPr>
          <p:blipFill>
            <a:blip r:embed="rId39" cstate="print"/>
            <a:stretch>
              <a:fillRect/>
            </a:stretch>
          </p:blipFill>
          <p:spPr>
            <a:xfrm>
              <a:off x="2232659" y="3240023"/>
              <a:ext cx="908303" cy="574548"/>
            </a:xfrm>
            <a:prstGeom prst="rect">
              <a:avLst/>
            </a:prstGeom>
          </p:spPr>
        </p:pic>
        <p:pic>
          <p:nvPicPr>
            <p:cNvPr id="46" name="object 46"/>
            <p:cNvPicPr/>
            <p:nvPr/>
          </p:nvPicPr>
          <p:blipFill>
            <a:blip r:embed="rId40" cstate="print"/>
            <a:stretch>
              <a:fillRect/>
            </a:stretch>
          </p:blipFill>
          <p:spPr>
            <a:xfrm>
              <a:off x="2974848" y="3240023"/>
              <a:ext cx="1629155" cy="574548"/>
            </a:xfrm>
            <a:prstGeom prst="rect">
              <a:avLst/>
            </a:prstGeom>
          </p:spPr>
        </p:pic>
        <p:pic>
          <p:nvPicPr>
            <p:cNvPr id="47" name="object 47"/>
            <p:cNvPicPr/>
            <p:nvPr/>
          </p:nvPicPr>
          <p:blipFill>
            <a:blip r:embed="rId41" cstate="print"/>
            <a:stretch>
              <a:fillRect/>
            </a:stretch>
          </p:blipFill>
          <p:spPr>
            <a:xfrm>
              <a:off x="4437887" y="3240023"/>
              <a:ext cx="1964436" cy="574548"/>
            </a:xfrm>
            <a:prstGeom prst="rect">
              <a:avLst/>
            </a:prstGeom>
          </p:spPr>
        </p:pic>
        <p:pic>
          <p:nvPicPr>
            <p:cNvPr id="48" name="object 48"/>
            <p:cNvPicPr/>
            <p:nvPr/>
          </p:nvPicPr>
          <p:blipFill>
            <a:blip r:embed="rId42" cstate="print"/>
            <a:stretch>
              <a:fillRect/>
            </a:stretch>
          </p:blipFill>
          <p:spPr>
            <a:xfrm>
              <a:off x="6236208" y="3240023"/>
              <a:ext cx="850391" cy="574548"/>
            </a:xfrm>
            <a:prstGeom prst="rect">
              <a:avLst/>
            </a:prstGeom>
          </p:spPr>
        </p:pic>
        <p:pic>
          <p:nvPicPr>
            <p:cNvPr id="49" name="object 49"/>
            <p:cNvPicPr/>
            <p:nvPr/>
          </p:nvPicPr>
          <p:blipFill>
            <a:blip r:embed="rId11" cstate="print"/>
            <a:stretch>
              <a:fillRect/>
            </a:stretch>
          </p:blipFill>
          <p:spPr>
            <a:xfrm>
              <a:off x="6920483" y="3240023"/>
              <a:ext cx="1053083" cy="574548"/>
            </a:xfrm>
            <a:prstGeom prst="rect">
              <a:avLst/>
            </a:prstGeom>
          </p:spPr>
        </p:pic>
        <p:pic>
          <p:nvPicPr>
            <p:cNvPr id="50" name="object 50"/>
            <p:cNvPicPr/>
            <p:nvPr/>
          </p:nvPicPr>
          <p:blipFill>
            <a:blip r:embed="rId43" cstate="print"/>
            <a:stretch>
              <a:fillRect/>
            </a:stretch>
          </p:blipFill>
          <p:spPr>
            <a:xfrm>
              <a:off x="7807452" y="3240023"/>
              <a:ext cx="1120140" cy="574548"/>
            </a:xfrm>
            <a:prstGeom prst="rect">
              <a:avLst/>
            </a:prstGeom>
          </p:spPr>
        </p:pic>
        <p:pic>
          <p:nvPicPr>
            <p:cNvPr id="51" name="object 51"/>
            <p:cNvPicPr/>
            <p:nvPr/>
          </p:nvPicPr>
          <p:blipFill>
            <a:blip r:embed="rId44" cstate="print"/>
            <a:stretch>
              <a:fillRect/>
            </a:stretch>
          </p:blipFill>
          <p:spPr>
            <a:xfrm>
              <a:off x="577595" y="3788664"/>
              <a:ext cx="1432560" cy="574548"/>
            </a:xfrm>
            <a:prstGeom prst="rect">
              <a:avLst/>
            </a:prstGeom>
          </p:spPr>
        </p:pic>
        <p:pic>
          <p:nvPicPr>
            <p:cNvPr id="52" name="object 52"/>
            <p:cNvPicPr/>
            <p:nvPr/>
          </p:nvPicPr>
          <p:blipFill>
            <a:blip r:embed="rId45" cstate="print"/>
            <a:stretch>
              <a:fillRect/>
            </a:stretch>
          </p:blipFill>
          <p:spPr>
            <a:xfrm>
              <a:off x="1793748" y="3788664"/>
              <a:ext cx="1267968" cy="574548"/>
            </a:xfrm>
            <a:prstGeom prst="rect">
              <a:avLst/>
            </a:prstGeom>
          </p:spPr>
        </p:pic>
        <p:pic>
          <p:nvPicPr>
            <p:cNvPr id="53" name="object 53"/>
            <p:cNvPicPr/>
            <p:nvPr/>
          </p:nvPicPr>
          <p:blipFill>
            <a:blip r:embed="rId46" cstate="print"/>
            <a:stretch>
              <a:fillRect/>
            </a:stretch>
          </p:blipFill>
          <p:spPr>
            <a:xfrm>
              <a:off x="2843783" y="3788664"/>
              <a:ext cx="947928" cy="574548"/>
            </a:xfrm>
            <a:prstGeom prst="rect">
              <a:avLst/>
            </a:prstGeom>
          </p:spPr>
        </p:pic>
        <p:pic>
          <p:nvPicPr>
            <p:cNvPr id="54" name="object 54"/>
            <p:cNvPicPr/>
            <p:nvPr/>
          </p:nvPicPr>
          <p:blipFill>
            <a:blip r:embed="rId47" cstate="print"/>
            <a:stretch>
              <a:fillRect/>
            </a:stretch>
          </p:blipFill>
          <p:spPr>
            <a:xfrm>
              <a:off x="3575304" y="3788664"/>
              <a:ext cx="1438655" cy="574548"/>
            </a:xfrm>
            <a:prstGeom prst="rect">
              <a:avLst/>
            </a:prstGeom>
          </p:spPr>
        </p:pic>
        <p:pic>
          <p:nvPicPr>
            <p:cNvPr id="55" name="object 55"/>
            <p:cNvPicPr/>
            <p:nvPr/>
          </p:nvPicPr>
          <p:blipFill>
            <a:blip r:embed="rId48" cstate="print"/>
            <a:stretch>
              <a:fillRect/>
            </a:stretch>
          </p:blipFill>
          <p:spPr>
            <a:xfrm>
              <a:off x="4797552" y="3788664"/>
              <a:ext cx="1880616" cy="574548"/>
            </a:xfrm>
            <a:prstGeom prst="rect">
              <a:avLst/>
            </a:prstGeom>
          </p:spPr>
        </p:pic>
        <p:pic>
          <p:nvPicPr>
            <p:cNvPr id="56" name="object 56"/>
            <p:cNvPicPr/>
            <p:nvPr/>
          </p:nvPicPr>
          <p:blipFill>
            <a:blip r:embed="rId49" cstate="print"/>
            <a:stretch>
              <a:fillRect/>
            </a:stretch>
          </p:blipFill>
          <p:spPr>
            <a:xfrm>
              <a:off x="6460235" y="3788664"/>
              <a:ext cx="1531619" cy="574548"/>
            </a:xfrm>
            <a:prstGeom prst="rect">
              <a:avLst/>
            </a:prstGeom>
          </p:spPr>
        </p:pic>
        <p:pic>
          <p:nvPicPr>
            <p:cNvPr id="57" name="object 57"/>
            <p:cNvPicPr/>
            <p:nvPr/>
          </p:nvPicPr>
          <p:blipFill>
            <a:blip r:embed="rId50" cstate="print"/>
            <a:stretch>
              <a:fillRect/>
            </a:stretch>
          </p:blipFill>
          <p:spPr>
            <a:xfrm>
              <a:off x="7773923" y="3788664"/>
              <a:ext cx="1153668" cy="574548"/>
            </a:xfrm>
            <a:prstGeom prst="rect">
              <a:avLst/>
            </a:prstGeom>
          </p:spPr>
        </p:pic>
        <p:pic>
          <p:nvPicPr>
            <p:cNvPr id="58" name="object 58"/>
            <p:cNvPicPr/>
            <p:nvPr/>
          </p:nvPicPr>
          <p:blipFill>
            <a:blip r:embed="rId51" cstate="print"/>
            <a:stretch>
              <a:fillRect/>
            </a:stretch>
          </p:blipFill>
          <p:spPr>
            <a:xfrm>
              <a:off x="577595" y="4337303"/>
              <a:ext cx="1155192" cy="574548"/>
            </a:xfrm>
            <a:prstGeom prst="rect">
              <a:avLst/>
            </a:prstGeom>
          </p:spPr>
        </p:pic>
        <p:pic>
          <p:nvPicPr>
            <p:cNvPr id="59" name="object 59"/>
            <p:cNvPicPr/>
            <p:nvPr/>
          </p:nvPicPr>
          <p:blipFill>
            <a:blip r:embed="rId52" cstate="print"/>
            <a:stretch>
              <a:fillRect/>
            </a:stretch>
          </p:blipFill>
          <p:spPr>
            <a:xfrm>
              <a:off x="1476756" y="4337303"/>
              <a:ext cx="958595" cy="574548"/>
            </a:xfrm>
            <a:prstGeom prst="rect">
              <a:avLst/>
            </a:prstGeom>
          </p:spPr>
        </p:pic>
        <p:pic>
          <p:nvPicPr>
            <p:cNvPr id="60" name="object 60"/>
            <p:cNvPicPr/>
            <p:nvPr/>
          </p:nvPicPr>
          <p:blipFill>
            <a:blip r:embed="rId32" cstate="print"/>
            <a:stretch>
              <a:fillRect/>
            </a:stretch>
          </p:blipFill>
          <p:spPr>
            <a:xfrm>
              <a:off x="2179320" y="4337303"/>
              <a:ext cx="1054608" cy="574548"/>
            </a:xfrm>
            <a:prstGeom prst="rect">
              <a:avLst/>
            </a:prstGeom>
          </p:spPr>
        </p:pic>
        <p:pic>
          <p:nvPicPr>
            <p:cNvPr id="61" name="object 61"/>
            <p:cNvPicPr/>
            <p:nvPr/>
          </p:nvPicPr>
          <p:blipFill>
            <a:blip r:embed="rId53" cstate="print"/>
            <a:stretch>
              <a:fillRect/>
            </a:stretch>
          </p:blipFill>
          <p:spPr>
            <a:xfrm>
              <a:off x="2977896" y="4337303"/>
              <a:ext cx="1711452" cy="574548"/>
            </a:xfrm>
            <a:prstGeom prst="rect">
              <a:avLst/>
            </a:prstGeom>
          </p:spPr>
        </p:pic>
        <p:pic>
          <p:nvPicPr>
            <p:cNvPr id="62" name="object 62"/>
            <p:cNvPicPr/>
            <p:nvPr/>
          </p:nvPicPr>
          <p:blipFill>
            <a:blip r:embed="rId54" cstate="print"/>
            <a:stretch>
              <a:fillRect/>
            </a:stretch>
          </p:blipFill>
          <p:spPr>
            <a:xfrm>
              <a:off x="4433316" y="4337303"/>
              <a:ext cx="1600200" cy="574548"/>
            </a:xfrm>
            <a:prstGeom prst="rect">
              <a:avLst/>
            </a:prstGeom>
          </p:spPr>
        </p:pic>
        <p:pic>
          <p:nvPicPr>
            <p:cNvPr id="63" name="object 63"/>
            <p:cNvPicPr/>
            <p:nvPr/>
          </p:nvPicPr>
          <p:blipFill>
            <a:blip r:embed="rId55" cstate="print"/>
            <a:stretch>
              <a:fillRect/>
            </a:stretch>
          </p:blipFill>
          <p:spPr>
            <a:xfrm>
              <a:off x="5777484" y="4337303"/>
              <a:ext cx="1222247" cy="574548"/>
            </a:xfrm>
            <a:prstGeom prst="rect">
              <a:avLst/>
            </a:prstGeom>
          </p:spPr>
        </p:pic>
        <p:pic>
          <p:nvPicPr>
            <p:cNvPr id="64" name="object 64"/>
            <p:cNvPicPr/>
            <p:nvPr/>
          </p:nvPicPr>
          <p:blipFill>
            <a:blip r:embed="rId56" cstate="print"/>
            <a:stretch>
              <a:fillRect/>
            </a:stretch>
          </p:blipFill>
          <p:spPr>
            <a:xfrm>
              <a:off x="6743699" y="4337303"/>
              <a:ext cx="972311" cy="574548"/>
            </a:xfrm>
            <a:prstGeom prst="rect">
              <a:avLst/>
            </a:prstGeom>
          </p:spPr>
        </p:pic>
        <p:pic>
          <p:nvPicPr>
            <p:cNvPr id="65" name="object 65"/>
            <p:cNvPicPr/>
            <p:nvPr/>
          </p:nvPicPr>
          <p:blipFill>
            <a:blip r:embed="rId57" cstate="print"/>
            <a:stretch>
              <a:fillRect/>
            </a:stretch>
          </p:blipFill>
          <p:spPr>
            <a:xfrm>
              <a:off x="7458456" y="4337303"/>
              <a:ext cx="1469136" cy="574548"/>
            </a:xfrm>
            <a:prstGeom prst="rect">
              <a:avLst/>
            </a:prstGeom>
          </p:spPr>
        </p:pic>
        <p:pic>
          <p:nvPicPr>
            <p:cNvPr id="66" name="object 66"/>
            <p:cNvPicPr/>
            <p:nvPr/>
          </p:nvPicPr>
          <p:blipFill>
            <a:blip r:embed="rId11" cstate="print"/>
            <a:stretch>
              <a:fillRect/>
            </a:stretch>
          </p:blipFill>
          <p:spPr>
            <a:xfrm>
              <a:off x="577595" y="4885944"/>
              <a:ext cx="1053084" cy="574547"/>
            </a:xfrm>
            <a:prstGeom prst="rect">
              <a:avLst/>
            </a:prstGeom>
          </p:spPr>
        </p:pic>
        <p:pic>
          <p:nvPicPr>
            <p:cNvPr id="67" name="object 67"/>
            <p:cNvPicPr/>
            <p:nvPr/>
          </p:nvPicPr>
          <p:blipFill>
            <a:blip r:embed="rId58" cstate="print"/>
            <a:stretch>
              <a:fillRect/>
            </a:stretch>
          </p:blipFill>
          <p:spPr>
            <a:xfrm>
              <a:off x="1371600" y="4885944"/>
              <a:ext cx="1461515" cy="574547"/>
            </a:xfrm>
            <a:prstGeom prst="rect">
              <a:avLst/>
            </a:prstGeom>
          </p:spPr>
        </p:pic>
        <p:pic>
          <p:nvPicPr>
            <p:cNvPr id="68" name="object 68"/>
            <p:cNvPicPr/>
            <p:nvPr/>
          </p:nvPicPr>
          <p:blipFill>
            <a:blip r:embed="rId59" cstate="print"/>
            <a:stretch>
              <a:fillRect/>
            </a:stretch>
          </p:blipFill>
          <p:spPr>
            <a:xfrm>
              <a:off x="2572511" y="4885944"/>
              <a:ext cx="906780" cy="574547"/>
            </a:xfrm>
            <a:prstGeom prst="rect">
              <a:avLst/>
            </a:prstGeom>
          </p:spPr>
        </p:pic>
        <p:pic>
          <p:nvPicPr>
            <p:cNvPr id="69" name="object 69"/>
            <p:cNvPicPr/>
            <p:nvPr/>
          </p:nvPicPr>
          <p:blipFill>
            <a:blip r:embed="rId60" cstate="print"/>
            <a:stretch>
              <a:fillRect/>
            </a:stretch>
          </p:blipFill>
          <p:spPr>
            <a:xfrm>
              <a:off x="3220211" y="4885944"/>
              <a:ext cx="1517903" cy="574547"/>
            </a:xfrm>
            <a:prstGeom prst="rect">
              <a:avLst/>
            </a:prstGeom>
          </p:spPr>
        </p:pic>
        <p:pic>
          <p:nvPicPr>
            <p:cNvPr id="70" name="object 70"/>
            <p:cNvPicPr/>
            <p:nvPr/>
          </p:nvPicPr>
          <p:blipFill>
            <a:blip r:embed="rId55" cstate="print"/>
            <a:stretch>
              <a:fillRect/>
            </a:stretch>
          </p:blipFill>
          <p:spPr>
            <a:xfrm>
              <a:off x="4477511" y="4885944"/>
              <a:ext cx="1222248" cy="574547"/>
            </a:xfrm>
            <a:prstGeom prst="rect">
              <a:avLst/>
            </a:prstGeom>
          </p:spPr>
        </p:pic>
        <p:pic>
          <p:nvPicPr>
            <p:cNvPr id="71" name="object 71"/>
            <p:cNvPicPr/>
            <p:nvPr/>
          </p:nvPicPr>
          <p:blipFill>
            <a:blip r:embed="rId61" cstate="print"/>
            <a:stretch>
              <a:fillRect/>
            </a:stretch>
          </p:blipFill>
          <p:spPr>
            <a:xfrm>
              <a:off x="5440679" y="4885944"/>
              <a:ext cx="1178052" cy="574547"/>
            </a:xfrm>
            <a:prstGeom prst="rect">
              <a:avLst/>
            </a:prstGeom>
          </p:spPr>
        </p:pic>
        <p:pic>
          <p:nvPicPr>
            <p:cNvPr id="72" name="object 72"/>
            <p:cNvPicPr/>
            <p:nvPr/>
          </p:nvPicPr>
          <p:blipFill>
            <a:blip r:embed="rId62" cstate="print"/>
            <a:stretch>
              <a:fillRect/>
            </a:stretch>
          </p:blipFill>
          <p:spPr>
            <a:xfrm>
              <a:off x="6359652" y="4885944"/>
              <a:ext cx="1217676" cy="574547"/>
            </a:xfrm>
            <a:prstGeom prst="rect">
              <a:avLst/>
            </a:prstGeom>
          </p:spPr>
        </p:pic>
        <p:pic>
          <p:nvPicPr>
            <p:cNvPr id="73" name="object 73"/>
            <p:cNvPicPr/>
            <p:nvPr/>
          </p:nvPicPr>
          <p:blipFill>
            <a:blip r:embed="rId63" cstate="print"/>
            <a:stretch>
              <a:fillRect/>
            </a:stretch>
          </p:blipFill>
          <p:spPr>
            <a:xfrm>
              <a:off x="7318247" y="4885944"/>
              <a:ext cx="1609344" cy="574547"/>
            </a:xfrm>
            <a:prstGeom prst="rect">
              <a:avLst/>
            </a:prstGeom>
          </p:spPr>
        </p:pic>
        <p:pic>
          <p:nvPicPr>
            <p:cNvPr id="74" name="object 74"/>
            <p:cNvPicPr/>
            <p:nvPr/>
          </p:nvPicPr>
          <p:blipFill>
            <a:blip r:embed="rId64" cstate="print"/>
            <a:stretch>
              <a:fillRect/>
            </a:stretch>
          </p:blipFill>
          <p:spPr>
            <a:xfrm>
              <a:off x="577595" y="5434584"/>
              <a:ext cx="1479804" cy="574548"/>
            </a:xfrm>
            <a:prstGeom prst="rect">
              <a:avLst/>
            </a:prstGeom>
          </p:spPr>
        </p:pic>
        <p:pic>
          <p:nvPicPr>
            <p:cNvPr id="75" name="object 75"/>
            <p:cNvPicPr/>
            <p:nvPr/>
          </p:nvPicPr>
          <p:blipFill>
            <a:blip r:embed="rId65" cstate="print"/>
            <a:stretch>
              <a:fillRect/>
            </a:stretch>
          </p:blipFill>
          <p:spPr>
            <a:xfrm>
              <a:off x="1741931" y="5434584"/>
              <a:ext cx="1374647" cy="574548"/>
            </a:xfrm>
            <a:prstGeom prst="rect">
              <a:avLst/>
            </a:prstGeom>
          </p:spPr>
        </p:pic>
        <p:pic>
          <p:nvPicPr>
            <p:cNvPr id="76" name="object 76"/>
            <p:cNvPicPr/>
            <p:nvPr/>
          </p:nvPicPr>
          <p:blipFill>
            <a:blip r:embed="rId37" cstate="print"/>
            <a:stretch>
              <a:fillRect/>
            </a:stretch>
          </p:blipFill>
          <p:spPr>
            <a:xfrm>
              <a:off x="2801111" y="5434584"/>
              <a:ext cx="1743456" cy="574548"/>
            </a:xfrm>
            <a:prstGeom prst="rect">
              <a:avLst/>
            </a:prstGeom>
          </p:spPr>
        </p:pic>
        <p:pic>
          <p:nvPicPr>
            <p:cNvPr id="77" name="object 77"/>
            <p:cNvPicPr/>
            <p:nvPr/>
          </p:nvPicPr>
          <p:blipFill>
            <a:blip r:embed="rId17" cstate="print"/>
            <a:stretch>
              <a:fillRect/>
            </a:stretch>
          </p:blipFill>
          <p:spPr>
            <a:xfrm>
              <a:off x="4136135" y="5434584"/>
              <a:ext cx="501396" cy="574548"/>
            </a:xfrm>
            <a:prstGeom prst="rect">
              <a:avLst/>
            </a:prstGeom>
          </p:spPr>
        </p:pic>
        <p:pic>
          <p:nvPicPr>
            <p:cNvPr id="78" name="object 78"/>
            <p:cNvPicPr/>
            <p:nvPr/>
          </p:nvPicPr>
          <p:blipFill>
            <a:blip r:embed="rId66" cstate="print"/>
            <a:stretch>
              <a:fillRect/>
            </a:stretch>
          </p:blipFill>
          <p:spPr>
            <a:xfrm>
              <a:off x="384048" y="1286255"/>
              <a:ext cx="164592" cy="170687"/>
            </a:xfrm>
            <a:prstGeom prst="rect">
              <a:avLst/>
            </a:prstGeom>
          </p:spPr>
        </p:pic>
        <p:pic>
          <p:nvPicPr>
            <p:cNvPr id="79" name="object 79"/>
            <p:cNvPicPr/>
            <p:nvPr/>
          </p:nvPicPr>
          <p:blipFill>
            <a:blip r:embed="rId67" cstate="print"/>
            <a:stretch>
              <a:fillRect/>
            </a:stretch>
          </p:blipFill>
          <p:spPr>
            <a:xfrm>
              <a:off x="786384" y="1220724"/>
              <a:ext cx="1399031" cy="294132"/>
            </a:xfrm>
            <a:prstGeom prst="rect">
              <a:avLst/>
            </a:prstGeom>
          </p:spPr>
        </p:pic>
        <p:pic>
          <p:nvPicPr>
            <p:cNvPr id="80" name="object 80"/>
            <p:cNvPicPr/>
            <p:nvPr/>
          </p:nvPicPr>
          <p:blipFill>
            <a:blip r:embed="rId68" cstate="print"/>
            <a:stretch>
              <a:fillRect/>
            </a:stretch>
          </p:blipFill>
          <p:spPr>
            <a:xfrm>
              <a:off x="2307336" y="1211580"/>
              <a:ext cx="626363" cy="245363"/>
            </a:xfrm>
            <a:prstGeom prst="rect">
              <a:avLst/>
            </a:prstGeom>
          </p:spPr>
        </p:pic>
        <p:pic>
          <p:nvPicPr>
            <p:cNvPr id="81" name="object 81"/>
            <p:cNvPicPr/>
            <p:nvPr/>
          </p:nvPicPr>
          <p:blipFill>
            <a:blip r:embed="rId69" cstate="print"/>
            <a:stretch>
              <a:fillRect/>
            </a:stretch>
          </p:blipFill>
          <p:spPr>
            <a:xfrm>
              <a:off x="3047999" y="1272539"/>
              <a:ext cx="632460" cy="242315"/>
            </a:xfrm>
            <a:prstGeom prst="rect">
              <a:avLst/>
            </a:prstGeom>
          </p:spPr>
        </p:pic>
        <p:pic>
          <p:nvPicPr>
            <p:cNvPr id="82" name="object 82"/>
            <p:cNvPicPr/>
            <p:nvPr/>
          </p:nvPicPr>
          <p:blipFill>
            <a:blip r:embed="rId70" cstate="print"/>
            <a:stretch>
              <a:fillRect/>
            </a:stretch>
          </p:blipFill>
          <p:spPr>
            <a:xfrm>
              <a:off x="3813047" y="1229867"/>
              <a:ext cx="1181100" cy="283463"/>
            </a:xfrm>
            <a:prstGeom prst="rect">
              <a:avLst/>
            </a:prstGeom>
          </p:spPr>
        </p:pic>
        <p:pic>
          <p:nvPicPr>
            <p:cNvPr id="83" name="object 83"/>
            <p:cNvPicPr/>
            <p:nvPr/>
          </p:nvPicPr>
          <p:blipFill>
            <a:blip r:embed="rId71" cstate="print"/>
            <a:stretch>
              <a:fillRect/>
            </a:stretch>
          </p:blipFill>
          <p:spPr>
            <a:xfrm>
              <a:off x="5123687" y="1211580"/>
              <a:ext cx="1060703" cy="245363"/>
            </a:xfrm>
            <a:prstGeom prst="rect">
              <a:avLst/>
            </a:prstGeom>
          </p:spPr>
        </p:pic>
        <p:pic>
          <p:nvPicPr>
            <p:cNvPr id="84" name="object 84"/>
            <p:cNvPicPr/>
            <p:nvPr/>
          </p:nvPicPr>
          <p:blipFill>
            <a:blip r:embed="rId72" cstate="print"/>
            <a:stretch>
              <a:fillRect/>
            </a:stretch>
          </p:blipFill>
          <p:spPr>
            <a:xfrm>
              <a:off x="6280404" y="1211580"/>
              <a:ext cx="2414016" cy="303275"/>
            </a:xfrm>
            <a:prstGeom prst="rect">
              <a:avLst/>
            </a:prstGeom>
          </p:spPr>
        </p:pic>
        <p:pic>
          <p:nvPicPr>
            <p:cNvPr id="85" name="object 85"/>
            <p:cNvPicPr/>
            <p:nvPr/>
          </p:nvPicPr>
          <p:blipFill>
            <a:blip r:embed="rId73" cstate="print"/>
            <a:stretch>
              <a:fillRect/>
            </a:stretch>
          </p:blipFill>
          <p:spPr>
            <a:xfrm>
              <a:off x="783335" y="1760220"/>
              <a:ext cx="1208532" cy="245363"/>
            </a:xfrm>
            <a:prstGeom prst="rect">
              <a:avLst/>
            </a:prstGeom>
          </p:spPr>
        </p:pic>
        <p:sp>
          <p:nvSpPr>
            <p:cNvPr id="86" name="object 86"/>
            <p:cNvSpPr/>
            <p:nvPr/>
          </p:nvSpPr>
          <p:spPr>
            <a:xfrm>
              <a:off x="2022348" y="1953770"/>
              <a:ext cx="34925" cy="42545"/>
            </a:xfrm>
            <a:custGeom>
              <a:avLst/>
              <a:gdLst/>
              <a:ahLst/>
              <a:cxnLst/>
              <a:rect l="l" t="t" r="r" b="b"/>
              <a:pathLst>
                <a:path w="34925" h="42544">
                  <a:moveTo>
                    <a:pt x="34447" y="0"/>
                  </a:moveTo>
                  <a:lnTo>
                    <a:pt x="0" y="0"/>
                  </a:lnTo>
                  <a:lnTo>
                    <a:pt x="0" y="42542"/>
                  </a:lnTo>
                  <a:lnTo>
                    <a:pt x="34447" y="42542"/>
                  </a:lnTo>
                  <a:lnTo>
                    <a:pt x="34447" y="0"/>
                  </a:lnTo>
                  <a:close/>
                </a:path>
              </a:pathLst>
            </a:custGeom>
            <a:solidFill>
              <a:srgbClr val="FFFFFF"/>
            </a:solidFill>
          </p:spPr>
          <p:txBody>
            <a:bodyPr wrap="square" lIns="0" tIns="0" rIns="0" bIns="0" rtlCol="0"/>
            <a:lstStyle/>
            <a:p>
              <a:endParaRPr/>
            </a:p>
          </p:txBody>
        </p:sp>
        <p:sp>
          <p:nvSpPr>
            <p:cNvPr id="87" name="object 87"/>
            <p:cNvSpPr/>
            <p:nvPr/>
          </p:nvSpPr>
          <p:spPr>
            <a:xfrm>
              <a:off x="2022348" y="1953770"/>
              <a:ext cx="34925" cy="42545"/>
            </a:xfrm>
            <a:custGeom>
              <a:avLst/>
              <a:gdLst/>
              <a:ahLst/>
              <a:cxnLst/>
              <a:rect l="l" t="t" r="r" b="b"/>
              <a:pathLst>
                <a:path w="34925" h="42544">
                  <a:moveTo>
                    <a:pt x="0" y="42542"/>
                  </a:moveTo>
                  <a:lnTo>
                    <a:pt x="34447" y="42542"/>
                  </a:lnTo>
                  <a:lnTo>
                    <a:pt x="34447" y="0"/>
                  </a:lnTo>
                  <a:lnTo>
                    <a:pt x="0" y="0"/>
                  </a:lnTo>
                  <a:lnTo>
                    <a:pt x="0" y="42542"/>
                  </a:lnTo>
                  <a:close/>
                </a:path>
              </a:pathLst>
            </a:custGeom>
            <a:ln w="9144">
              <a:solidFill>
                <a:srgbClr val="696262"/>
              </a:solidFill>
            </a:ln>
          </p:spPr>
          <p:txBody>
            <a:bodyPr wrap="square" lIns="0" tIns="0" rIns="0" bIns="0" rtlCol="0"/>
            <a:lstStyle/>
            <a:p>
              <a:endParaRPr/>
            </a:p>
          </p:txBody>
        </p:sp>
        <p:pic>
          <p:nvPicPr>
            <p:cNvPr id="88" name="object 88"/>
            <p:cNvPicPr/>
            <p:nvPr/>
          </p:nvPicPr>
          <p:blipFill>
            <a:blip r:embed="rId66" cstate="print"/>
            <a:stretch>
              <a:fillRect/>
            </a:stretch>
          </p:blipFill>
          <p:spPr>
            <a:xfrm>
              <a:off x="384048" y="2383535"/>
              <a:ext cx="164592" cy="170687"/>
            </a:xfrm>
            <a:prstGeom prst="rect">
              <a:avLst/>
            </a:prstGeom>
          </p:spPr>
        </p:pic>
        <p:pic>
          <p:nvPicPr>
            <p:cNvPr id="89" name="object 89"/>
            <p:cNvPicPr/>
            <p:nvPr/>
          </p:nvPicPr>
          <p:blipFill>
            <a:blip r:embed="rId74" cstate="print"/>
            <a:stretch>
              <a:fillRect/>
            </a:stretch>
          </p:blipFill>
          <p:spPr>
            <a:xfrm>
              <a:off x="786384" y="2308860"/>
              <a:ext cx="1184148" cy="245363"/>
            </a:xfrm>
            <a:prstGeom prst="rect">
              <a:avLst/>
            </a:prstGeom>
          </p:spPr>
        </p:pic>
        <p:pic>
          <p:nvPicPr>
            <p:cNvPr id="90" name="object 90"/>
            <p:cNvPicPr/>
            <p:nvPr/>
          </p:nvPicPr>
          <p:blipFill>
            <a:blip r:embed="rId75" cstate="print"/>
            <a:stretch>
              <a:fillRect/>
            </a:stretch>
          </p:blipFill>
          <p:spPr>
            <a:xfrm>
              <a:off x="2167127" y="2308860"/>
              <a:ext cx="926591" cy="245363"/>
            </a:xfrm>
            <a:prstGeom prst="rect">
              <a:avLst/>
            </a:prstGeom>
          </p:spPr>
        </p:pic>
        <p:pic>
          <p:nvPicPr>
            <p:cNvPr id="91" name="object 91"/>
            <p:cNvPicPr/>
            <p:nvPr/>
          </p:nvPicPr>
          <p:blipFill>
            <a:blip r:embed="rId76" cstate="print"/>
            <a:stretch>
              <a:fillRect/>
            </a:stretch>
          </p:blipFill>
          <p:spPr>
            <a:xfrm>
              <a:off x="3294887" y="2308860"/>
              <a:ext cx="489203" cy="245363"/>
            </a:xfrm>
            <a:prstGeom prst="rect">
              <a:avLst/>
            </a:prstGeom>
          </p:spPr>
        </p:pic>
        <p:pic>
          <p:nvPicPr>
            <p:cNvPr id="92" name="object 92"/>
            <p:cNvPicPr/>
            <p:nvPr/>
          </p:nvPicPr>
          <p:blipFill>
            <a:blip r:embed="rId77" cstate="print"/>
            <a:stretch>
              <a:fillRect/>
            </a:stretch>
          </p:blipFill>
          <p:spPr>
            <a:xfrm>
              <a:off x="3994404" y="2308860"/>
              <a:ext cx="925068" cy="245363"/>
            </a:xfrm>
            <a:prstGeom prst="rect">
              <a:avLst/>
            </a:prstGeom>
          </p:spPr>
        </p:pic>
        <p:sp>
          <p:nvSpPr>
            <p:cNvPr id="93" name="object 93"/>
            <p:cNvSpPr/>
            <p:nvPr/>
          </p:nvSpPr>
          <p:spPr>
            <a:xfrm>
              <a:off x="5193665" y="2374645"/>
              <a:ext cx="302260" cy="175260"/>
            </a:xfrm>
            <a:custGeom>
              <a:avLst/>
              <a:gdLst/>
              <a:ahLst/>
              <a:cxnLst/>
              <a:rect l="l" t="t" r="r" b="b"/>
              <a:pathLst>
                <a:path w="302260" h="175260">
                  <a:moveTo>
                    <a:pt x="132156" y="152654"/>
                  </a:moveTo>
                  <a:lnTo>
                    <a:pt x="132080" y="149225"/>
                  </a:lnTo>
                  <a:lnTo>
                    <a:pt x="132080" y="83185"/>
                  </a:lnTo>
                  <a:lnTo>
                    <a:pt x="132080" y="56642"/>
                  </a:lnTo>
                  <a:lnTo>
                    <a:pt x="127762" y="30099"/>
                  </a:lnTo>
                  <a:lnTo>
                    <a:pt x="125476" y="24765"/>
                  </a:lnTo>
                  <a:lnTo>
                    <a:pt x="124714" y="22860"/>
                  </a:lnTo>
                  <a:lnTo>
                    <a:pt x="86868" y="1524"/>
                  </a:lnTo>
                  <a:lnTo>
                    <a:pt x="72390" y="127"/>
                  </a:lnTo>
                  <a:lnTo>
                    <a:pt x="64135" y="0"/>
                  </a:lnTo>
                  <a:lnTo>
                    <a:pt x="57150" y="127"/>
                  </a:lnTo>
                  <a:lnTo>
                    <a:pt x="18669" y="6096"/>
                  </a:lnTo>
                  <a:lnTo>
                    <a:pt x="13589" y="7620"/>
                  </a:lnTo>
                  <a:lnTo>
                    <a:pt x="13589" y="36068"/>
                  </a:lnTo>
                  <a:lnTo>
                    <a:pt x="15113" y="36068"/>
                  </a:lnTo>
                  <a:lnTo>
                    <a:pt x="28194" y="31242"/>
                  </a:lnTo>
                  <a:lnTo>
                    <a:pt x="34798" y="29337"/>
                  </a:lnTo>
                  <a:lnTo>
                    <a:pt x="50038" y="25781"/>
                  </a:lnTo>
                  <a:lnTo>
                    <a:pt x="57531" y="24765"/>
                  </a:lnTo>
                  <a:lnTo>
                    <a:pt x="69469" y="24765"/>
                  </a:lnTo>
                  <a:lnTo>
                    <a:pt x="103378" y="43688"/>
                  </a:lnTo>
                  <a:lnTo>
                    <a:pt x="104394" y="49022"/>
                  </a:lnTo>
                  <a:lnTo>
                    <a:pt x="104394" y="60960"/>
                  </a:lnTo>
                  <a:lnTo>
                    <a:pt x="104394" y="83185"/>
                  </a:lnTo>
                  <a:lnTo>
                    <a:pt x="104394" y="129413"/>
                  </a:lnTo>
                  <a:lnTo>
                    <a:pt x="98044" y="134874"/>
                  </a:lnTo>
                  <a:lnTo>
                    <a:pt x="91440" y="139573"/>
                  </a:lnTo>
                  <a:lnTo>
                    <a:pt x="84201" y="143383"/>
                  </a:lnTo>
                  <a:lnTo>
                    <a:pt x="77089" y="147320"/>
                  </a:lnTo>
                  <a:lnTo>
                    <a:pt x="69088" y="149225"/>
                  </a:lnTo>
                  <a:lnTo>
                    <a:pt x="50038" y="149225"/>
                  </a:lnTo>
                  <a:lnTo>
                    <a:pt x="42291" y="146685"/>
                  </a:lnTo>
                  <a:lnTo>
                    <a:pt x="31496" y="137033"/>
                  </a:lnTo>
                  <a:lnTo>
                    <a:pt x="28829" y="129794"/>
                  </a:lnTo>
                  <a:lnTo>
                    <a:pt x="28829" y="111887"/>
                  </a:lnTo>
                  <a:lnTo>
                    <a:pt x="31242" y="105283"/>
                  </a:lnTo>
                  <a:lnTo>
                    <a:pt x="41021" y="95885"/>
                  </a:lnTo>
                  <a:lnTo>
                    <a:pt x="104394" y="83185"/>
                  </a:lnTo>
                  <a:lnTo>
                    <a:pt x="104394" y="60960"/>
                  </a:lnTo>
                  <a:lnTo>
                    <a:pt x="83058" y="62357"/>
                  </a:lnTo>
                  <a:lnTo>
                    <a:pt x="37592" y="70485"/>
                  </a:lnTo>
                  <a:lnTo>
                    <a:pt x="4064" y="99060"/>
                  </a:lnTo>
                  <a:lnTo>
                    <a:pt x="0" y="122047"/>
                  </a:lnTo>
                  <a:lnTo>
                    <a:pt x="127" y="129794"/>
                  </a:lnTo>
                  <a:lnTo>
                    <a:pt x="1397" y="136652"/>
                  </a:lnTo>
                  <a:lnTo>
                    <a:pt x="6731" y="149987"/>
                  </a:lnTo>
                  <a:lnTo>
                    <a:pt x="37084" y="173609"/>
                  </a:lnTo>
                  <a:lnTo>
                    <a:pt x="43561" y="174879"/>
                  </a:lnTo>
                  <a:lnTo>
                    <a:pt x="58674" y="174879"/>
                  </a:lnTo>
                  <a:lnTo>
                    <a:pt x="104394" y="152654"/>
                  </a:lnTo>
                  <a:lnTo>
                    <a:pt x="104394" y="170307"/>
                  </a:lnTo>
                  <a:lnTo>
                    <a:pt x="132156" y="170307"/>
                  </a:lnTo>
                  <a:lnTo>
                    <a:pt x="132156" y="152654"/>
                  </a:lnTo>
                  <a:close/>
                </a:path>
                <a:path w="302260" h="175260">
                  <a:moveTo>
                    <a:pt x="301828" y="4064"/>
                  </a:moveTo>
                  <a:lnTo>
                    <a:pt x="273939" y="4064"/>
                  </a:lnTo>
                  <a:lnTo>
                    <a:pt x="273939" y="170307"/>
                  </a:lnTo>
                  <a:lnTo>
                    <a:pt x="301828" y="170307"/>
                  </a:lnTo>
                  <a:lnTo>
                    <a:pt x="301828" y="4064"/>
                  </a:lnTo>
                  <a:close/>
                </a:path>
              </a:pathLst>
            </a:custGeom>
            <a:solidFill>
              <a:srgbClr val="FFFFFF"/>
            </a:solidFill>
          </p:spPr>
          <p:txBody>
            <a:bodyPr wrap="square" lIns="0" tIns="0" rIns="0" bIns="0" rtlCol="0"/>
            <a:lstStyle/>
            <a:p>
              <a:endParaRPr/>
            </a:p>
          </p:txBody>
        </p:sp>
        <p:pic>
          <p:nvPicPr>
            <p:cNvPr id="94" name="object 94"/>
            <p:cNvPicPr/>
            <p:nvPr/>
          </p:nvPicPr>
          <p:blipFill>
            <a:blip r:embed="rId78" cstate="print"/>
            <a:stretch>
              <a:fillRect/>
            </a:stretch>
          </p:blipFill>
          <p:spPr>
            <a:xfrm>
              <a:off x="5536946" y="2374138"/>
              <a:ext cx="130428" cy="170814"/>
            </a:xfrm>
            <a:prstGeom prst="rect">
              <a:avLst/>
            </a:prstGeom>
          </p:spPr>
        </p:pic>
        <p:sp>
          <p:nvSpPr>
            <p:cNvPr id="95" name="object 95"/>
            <p:cNvSpPr/>
            <p:nvPr/>
          </p:nvSpPr>
          <p:spPr>
            <a:xfrm>
              <a:off x="5135880" y="2313431"/>
              <a:ext cx="361950" cy="234950"/>
            </a:xfrm>
            <a:custGeom>
              <a:avLst/>
              <a:gdLst/>
              <a:ahLst/>
              <a:cxnLst/>
              <a:rect l="l" t="t" r="r" b="b"/>
              <a:pathLst>
                <a:path w="361950" h="234950">
                  <a:moveTo>
                    <a:pt x="27889" y="0"/>
                  </a:moveTo>
                  <a:lnTo>
                    <a:pt x="0" y="0"/>
                  </a:lnTo>
                  <a:lnTo>
                    <a:pt x="0" y="231521"/>
                  </a:lnTo>
                  <a:lnTo>
                    <a:pt x="27889" y="231521"/>
                  </a:lnTo>
                  <a:lnTo>
                    <a:pt x="27889" y="0"/>
                  </a:lnTo>
                  <a:close/>
                </a:path>
                <a:path w="361950" h="234950">
                  <a:moveTo>
                    <a:pt x="310261" y="204851"/>
                  </a:moveTo>
                  <a:lnTo>
                    <a:pt x="308610" y="204851"/>
                  </a:lnTo>
                  <a:lnTo>
                    <a:pt x="306705" y="205740"/>
                  </a:lnTo>
                  <a:lnTo>
                    <a:pt x="303657" y="206883"/>
                  </a:lnTo>
                  <a:lnTo>
                    <a:pt x="299466" y="208280"/>
                  </a:lnTo>
                  <a:lnTo>
                    <a:pt x="295148" y="209550"/>
                  </a:lnTo>
                  <a:lnTo>
                    <a:pt x="290703" y="210185"/>
                  </a:lnTo>
                  <a:lnTo>
                    <a:pt x="279781" y="210185"/>
                  </a:lnTo>
                  <a:lnTo>
                    <a:pt x="258953" y="180594"/>
                  </a:lnTo>
                  <a:lnTo>
                    <a:pt x="258953" y="88519"/>
                  </a:lnTo>
                  <a:lnTo>
                    <a:pt x="310222" y="88519"/>
                  </a:lnTo>
                  <a:lnTo>
                    <a:pt x="310222" y="65278"/>
                  </a:lnTo>
                  <a:lnTo>
                    <a:pt x="258902" y="65278"/>
                  </a:lnTo>
                  <a:lnTo>
                    <a:pt x="258902" y="17526"/>
                  </a:lnTo>
                  <a:lnTo>
                    <a:pt x="230886" y="17526"/>
                  </a:lnTo>
                  <a:lnTo>
                    <a:pt x="230886" y="65278"/>
                  </a:lnTo>
                  <a:lnTo>
                    <a:pt x="212090" y="65278"/>
                  </a:lnTo>
                  <a:lnTo>
                    <a:pt x="212090" y="88519"/>
                  </a:lnTo>
                  <a:lnTo>
                    <a:pt x="230886" y="88519"/>
                  </a:lnTo>
                  <a:lnTo>
                    <a:pt x="231013" y="182499"/>
                  </a:lnTo>
                  <a:lnTo>
                    <a:pt x="243713" y="221742"/>
                  </a:lnTo>
                  <a:lnTo>
                    <a:pt x="279273" y="234823"/>
                  </a:lnTo>
                  <a:lnTo>
                    <a:pt x="283845" y="234823"/>
                  </a:lnTo>
                  <a:lnTo>
                    <a:pt x="310261" y="229997"/>
                  </a:lnTo>
                  <a:lnTo>
                    <a:pt x="310261" y="210185"/>
                  </a:lnTo>
                  <a:lnTo>
                    <a:pt x="310261" y="204851"/>
                  </a:lnTo>
                  <a:close/>
                </a:path>
                <a:path w="361950" h="234950">
                  <a:moveTo>
                    <a:pt x="361632" y="8382"/>
                  </a:moveTo>
                  <a:lnTo>
                    <a:pt x="329819" y="8382"/>
                  </a:lnTo>
                  <a:lnTo>
                    <a:pt x="329819" y="37465"/>
                  </a:lnTo>
                  <a:lnTo>
                    <a:pt x="361632" y="37465"/>
                  </a:lnTo>
                  <a:lnTo>
                    <a:pt x="361632" y="8382"/>
                  </a:lnTo>
                  <a:close/>
                </a:path>
              </a:pathLst>
            </a:custGeom>
            <a:solidFill>
              <a:srgbClr val="FFFFFF"/>
            </a:solidFill>
          </p:spPr>
          <p:txBody>
            <a:bodyPr wrap="square" lIns="0" tIns="0" rIns="0" bIns="0" rtlCol="0"/>
            <a:lstStyle/>
            <a:p>
              <a:endParaRPr/>
            </a:p>
          </p:txBody>
        </p:sp>
        <p:sp>
          <p:nvSpPr>
            <p:cNvPr id="96" name="object 96"/>
            <p:cNvSpPr/>
            <p:nvPr/>
          </p:nvSpPr>
          <p:spPr>
            <a:xfrm>
              <a:off x="5193791" y="2374392"/>
              <a:ext cx="302260" cy="175260"/>
            </a:xfrm>
            <a:custGeom>
              <a:avLst/>
              <a:gdLst/>
              <a:ahLst/>
              <a:cxnLst/>
              <a:rect l="l" t="t" r="r" b="b"/>
              <a:pathLst>
                <a:path w="302260" h="175260">
                  <a:moveTo>
                    <a:pt x="104394" y="83185"/>
                  </a:moveTo>
                  <a:lnTo>
                    <a:pt x="98933" y="83693"/>
                  </a:lnTo>
                  <a:lnTo>
                    <a:pt x="92963" y="84328"/>
                  </a:lnTo>
                  <a:lnTo>
                    <a:pt x="86360" y="84962"/>
                  </a:lnTo>
                  <a:lnTo>
                    <a:pt x="79121" y="85725"/>
                  </a:lnTo>
                  <a:lnTo>
                    <a:pt x="40894" y="95885"/>
                  </a:lnTo>
                  <a:lnTo>
                    <a:pt x="36195" y="100584"/>
                  </a:lnTo>
                  <a:lnTo>
                    <a:pt x="31242" y="105283"/>
                  </a:lnTo>
                  <a:lnTo>
                    <a:pt x="28829" y="111887"/>
                  </a:lnTo>
                  <a:lnTo>
                    <a:pt x="28829" y="120269"/>
                  </a:lnTo>
                  <a:lnTo>
                    <a:pt x="28829" y="129794"/>
                  </a:lnTo>
                  <a:lnTo>
                    <a:pt x="31496" y="137033"/>
                  </a:lnTo>
                  <a:lnTo>
                    <a:pt x="36830" y="141859"/>
                  </a:lnTo>
                  <a:lnTo>
                    <a:pt x="42163" y="146685"/>
                  </a:lnTo>
                  <a:lnTo>
                    <a:pt x="49911" y="149225"/>
                  </a:lnTo>
                  <a:lnTo>
                    <a:pt x="60325" y="149225"/>
                  </a:lnTo>
                  <a:lnTo>
                    <a:pt x="69087" y="149225"/>
                  </a:lnTo>
                  <a:lnTo>
                    <a:pt x="77088" y="147320"/>
                  </a:lnTo>
                  <a:lnTo>
                    <a:pt x="84200" y="143383"/>
                  </a:lnTo>
                  <a:lnTo>
                    <a:pt x="91440" y="139573"/>
                  </a:lnTo>
                  <a:lnTo>
                    <a:pt x="98044" y="134874"/>
                  </a:lnTo>
                  <a:lnTo>
                    <a:pt x="104394" y="129412"/>
                  </a:lnTo>
                  <a:lnTo>
                    <a:pt x="104394" y="83185"/>
                  </a:lnTo>
                  <a:close/>
                </a:path>
                <a:path w="302260" h="175260">
                  <a:moveTo>
                    <a:pt x="273812" y="170307"/>
                  </a:moveTo>
                  <a:lnTo>
                    <a:pt x="301706" y="170307"/>
                  </a:lnTo>
                  <a:lnTo>
                    <a:pt x="301706" y="4064"/>
                  </a:lnTo>
                  <a:lnTo>
                    <a:pt x="273812" y="4064"/>
                  </a:lnTo>
                  <a:lnTo>
                    <a:pt x="273812" y="170307"/>
                  </a:lnTo>
                  <a:close/>
                </a:path>
                <a:path w="302260" h="175260">
                  <a:moveTo>
                    <a:pt x="64135" y="0"/>
                  </a:moveTo>
                  <a:lnTo>
                    <a:pt x="107950" y="7747"/>
                  </a:lnTo>
                  <a:lnTo>
                    <a:pt x="114046" y="12446"/>
                  </a:lnTo>
                  <a:lnTo>
                    <a:pt x="120142" y="17018"/>
                  </a:lnTo>
                  <a:lnTo>
                    <a:pt x="132080" y="56642"/>
                  </a:lnTo>
                  <a:lnTo>
                    <a:pt x="132080" y="170307"/>
                  </a:lnTo>
                  <a:lnTo>
                    <a:pt x="104394" y="170307"/>
                  </a:lnTo>
                  <a:lnTo>
                    <a:pt x="104394" y="152654"/>
                  </a:lnTo>
                  <a:lnTo>
                    <a:pt x="102108" y="154305"/>
                  </a:lnTo>
                  <a:lnTo>
                    <a:pt x="99060" y="156591"/>
                  </a:lnTo>
                  <a:lnTo>
                    <a:pt x="95250" y="159638"/>
                  </a:lnTo>
                  <a:lnTo>
                    <a:pt x="91312" y="162687"/>
                  </a:lnTo>
                  <a:lnTo>
                    <a:pt x="87630" y="165100"/>
                  </a:lnTo>
                  <a:lnTo>
                    <a:pt x="84074" y="166878"/>
                  </a:lnTo>
                  <a:lnTo>
                    <a:pt x="79121" y="169418"/>
                  </a:lnTo>
                  <a:lnTo>
                    <a:pt x="74295" y="171450"/>
                  </a:lnTo>
                  <a:lnTo>
                    <a:pt x="69723" y="172847"/>
                  </a:lnTo>
                  <a:lnTo>
                    <a:pt x="65150" y="174244"/>
                  </a:lnTo>
                  <a:lnTo>
                    <a:pt x="58674" y="174879"/>
                  </a:lnTo>
                  <a:lnTo>
                    <a:pt x="50292" y="174879"/>
                  </a:lnTo>
                  <a:lnTo>
                    <a:pt x="43434" y="174879"/>
                  </a:lnTo>
                  <a:lnTo>
                    <a:pt x="36957" y="173609"/>
                  </a:lnTo>
                  <a:lnTo>
                    <a:pt x="30987" y="171069"/>
                  </a:lnTo>
                  <a:lnTo>
                    <a:pt x="24765" y="168529"/>
                  </a:lnTo>
                  <a:lnTo>
                    <a:pt x="4063" y="143256"/>
                  </a:lnTo>
                  <a:lnTo>
                    <a:pt x="1397" y="136652"/>
                  </a:lnTo>
                  <a:lnTo>
                    <a:pt x="0" y="129540"/>
                  </a:lnTo>
                  <a:lnTo>
                    <a:pt x="0" y="122047"/>
                  </a:lnTo>
                  <a:lnTo>
                    <a:pt x="16637" y="81787"/>
                  </a:lnTo>
                  <a:lnTo>
                    <a:pt x="54102" y="66040"/>
                  </a:lnTo>
                  <a:lnTo>
                    <a:pt x="93472" y="61595"/>
                  </a:lnTo>
                  <a:lnTo>
                    <a:pt x="104394" y="60960"/>
                  </a:lnTo>
                  <a:lnTo>
                    <a:pt x="104394" y="55499"/>
                  </a:lnTo>
                  <a:lnTo>
                    <a:pt x="104394" y="49022"/>
                  </a:lnTo>
                  <a:lnTo>
                    <a:pt x="103378" y="43687"/>
                  </a:lnTo>
                  <a:lnTo>
                    <a:pt x="101346" y="39750"/>
                  </a:lnTo>
                  <a:lnTo>
                    <a:pt x="99441" y="35687"/>
                  </a:lnTo>
                  <a:lnTo>
                    <a:pt x="79883" y="25908"/>
                  </a:lnTo>
                  <a:lnTo>
                    <a:pt x="74803" y="25146"/>
                  </a:lnTo>
                  <a:lnTo>
                    <a:pt x="69469" y="24765"/>
                  </a:lnTo>
                  <a:lnTo>
                    <a:pt x="64008" y="24765"/>
                  </a:lnTo>
                  <a:lnTo>
                    <a:pt x="57531" y="24765"/>
                  </a:lnTo>
                  <a:lnTo>
                    <a:pt x="15112" y="36068"/>
                  </a:lnTo>
                  <a:lnTo>
                    <a:pt x="13588" y="36068"/>
                  </a:lnTo>
                  <a:lnTo>
                    <a:pt x="13588" y="7620"/>
                  </a:lnTo>
                  <a:lnTo>
                    <a:pt x="18669" y="6096"/>
                  </a:lnTo>
                  <a:lnTo>
                    <a:pt x="57150" y="127"/>
                  </a:lnTo>
                  <a:lnTo>
                    <a:pt x="64135" y="0"/>
                  </a:lnTo>
                  <a:close/>
                </a:path>
              </a:pathLst>
            </a:custGeom>
            <a:ln w="9144">
              <a:solidFill>
                <a:srgbClr val="696262"/>
              </a:solidFill>
            </a:ln>
          </p:spPr>
          <p:txBody>
            <a:bodyPr wrap="square" lIns="0" tIns="0" rIns="0" bIns="0" rtlCol="0"/>
            <a:lstStyle/>
            <a:p>
              <a:endParaRPr/>
            </a:p>
          </p:txBody>
        </p:sp>
        <p:pic>
          <p:nvPicPr>
            <p:cNvPr id="97" name="object 97"/>
            <p:cNvPicPr/>
            <p:nvPr/>
          </p:nvPicPr>
          <p:blipFill>
            <a:blip r:embed="rId79" cstate="print"/>
            <a:stretch>
              <a:fillRect/>
            </a:stretch>
          </p:blipFill>
          <p:spPr>
            <a:xfrm>
              <a:off x="5532120" y="2369820"/>
              <a:ext cx="140208" cy="179832"/>
            </a:xfrm>
            <a:prstGeom prst="rect">
              <a:avLst/>
            </a:prstGeom>
          </p:spPr>
        </p:pic>
        <p:sp>
          <p:nvSpPr>
            <p:cNvPr id="98" name="object 98"/>
            <p:cNvSpPr/>
            <p:nvPr/>
          </p:nvSpPr>
          <p:spPr>
            <a:xfrm>
              <a:off x="5135879" y="2313432"/>
              <a:ext cx="362585" cy="234950"/>
            </a:xfrm>
            <a:custGeom>
              <a:avLst/>
              <a:gdLst/>
              <a:ahLst/>
              <a:cxnLst/>
              <a:rect l="l" t="t" r="r" b="b"/>
              <a:pathLst>
                <a:path w="362585" h="234950">
                  <a:moveTo>
                    <a:pt x="231394" y="17525"/>
                  </a:moveTo>
                  <a:lnTo>
                    <a:pt x="259461" y="17525"/>
                  </a:lnTo>
                  <a:lnTo>
                    <a:pt x="259461" y="65150"/>
                  </a:lnTo>
                  <a:lnTo>
                    <a:pt x="310896" y="65150"/>
                  </a:lnTo>
                  <a:lnTo>
                    <a:pt x="310896" y="88391"/>
                  </a:lnTo>
                  <a:lnTo>
                    <a:pt x="259461" y="88391"/>
                  </a:lnTo>
                  <a:lnTo>
                    <a:pt x="259461" y="167385"/>
                  </a:lnTo>
                  <a:lnTo>
                    <a:pt x="259461" y="175640"/>
                  </a:lnTo>
                  <a:lnTo>
                    <a:pt x="259587" y="182244"/>
                  </a:lnTo>
                  <a:lnTo>
                    <a:pt x="259842" y="186816"/>
                  </a:lnTo>
                  <a:lnTo>
                    <a:pt x="260223" y="191388"/>
                  </a:lnTo>
                  <a:lnTo>
                    <a:pt x="261366" y="195579"/>
                  </a:lnTo>
                  <a:lnTo>
                    <a:pt x="263271" y="199516"/>
                  </a:lnTo>
                  <a:lnTo>
                    <a:pt x="264922" y="203072"/>
                  </a:lnTo>
                  <a:lnTo>
                    <a:pt x="267716" y="205612"/>
                  </a:lnTo>
                  <a:lnTo>
                    <a:pt x="271525" y="207390"/>
                  </a:lnTo>
                  <a:lnTo>
                    <a:pt x="275209" y="209168"/>
                  </a:lnTo>
                  <a:lnTo>
                    <a:pt x="280416" y="209930"/>
                  </a:lnTo>
                  <a:lnTo>
                    <a:pt x="286766" y="209930"/>
                  </a:lnTo>
                  <a:lnTo>
                    <a:pt x="291338" y="209930"/>
                  </a:lnTo>
                  <a:lnTo>
                    <a:pt x="309245" y="204596"/>
                  </a:lnTo>
                  <a:lnTo>
                    <a:pt x="310896" y="204596"/>
                  </a:lnTo>
                  <a:lnTo>
                    <a:pt x="310896" y="229742"/>
                  </a:lnTo>
                  <a:lnTo>
                    <a:pt x="284480" y="234568"/>
                  </a:lnTo>
                  <a:lnTo>
                    <a:pt x="279908" y="234568"/>
                  </a:lnTo>
                  <a:lnTo>
                    <a:pt x="238633" y="214121"/>
                  </a:lnTo>
                  <a:lnTo>
                    <a:pt x="231394" y="180339"/>
                  </a:lnTo>
                  <a:lnTo>
                    <a:pt x="231394" y="88391"/>
                  </a:lnTo>
                  <a:lnTo>
                    <a:pt x="212598" y="88391"/>
                  </a:lnTo>
                  <a:lnTo>
                    <a:pt x="212598" y="65150"/>
                  </a:lnTo>
                  <a:lnTo>
                    <a:pt x="231394" y="65150"/>
                  </a:lnTo>
                  <a:lnTo>
                    <a:pt x="231394" y="17525"/>
                  </a:lnTo>
                  <a:close/>
                </a:path>
                <a:path w="362585" h="234950">
                  <a:moveTo>
                    <a:pt x="330454" y="37464"/>
                  </a:moveTo>
                  <a:lnTo>
                    <a:pt x="362342" y="37464"/>
                  </a:lnTo>
                  <a:lnTo>
                    <a:pt x="362342" y="8413"/>
                  </a:lnTo>
                  <a:lnTo>
                    <a:pt x="330454" y="8413"/>
                  </a:lnTo>
                  <a:lnTo>
                    <a:pt x="330454" y="37464"/>
                  </a:lnTo>
                  <a:close/>
                </a:path>
                <a:path w="362585" h="234950">
                  <a:moveTo>
                    <a:pt x="0" y="231266"/>
                  </a:moveTo>
                  <a:lnTo>
                    <a:pt x="27948" y="231266"/>
                  </a:lnTo>
                  <a:lnTo>
                    <a:pt x="27948" y="0"/>
                  </a:lnTo>
                  <a:lnTo>
                    <a:pt x="0" y="0"/>
                  </a:lnTo>
                  <a:lnTo>
                    <a:pt x="0" y="231266"/>
                  </a:lnTo>
                  <a:close/>
                </a:path>
              </a:pathLst>
            </a:custGeom>
            <a:ln w="9144">
              <a:solidFill>
                <a:srgbClr val="696262"/>
              </a:solidFill>
            </a:ln>
          </p:spPr>
          <p:txBody>
            <a:bodyPr wrap="square" lIns="0" tIns="0" rIns="0" bIns="0" rtlCol="0"/>
            <a:lstStyle/>
            <a:p>
              <a:endParaRPr/>
            </a:p>
          </p:txBody>
        </p:sp>
        <p:pic>
          <p:nvPicPr>
            <p:cNvPr id="99" name="object 99"/>
            <p:cNvPicPr/>
            <p:nvPr/>
          </p:nvPicPr>
          <p:blipFill>
            <a:blip r:embed="rId80" cstate="print"/>
            <a:stretch>
              <a:fillRect/>
            </a:stretch>
          </p:blipFill>
          <p:spPr>
            <a:xfrm>
              <a:off x="5692140" y="2497835"/>
              <a:ext cx="73151" cy="106679"/>
            </a:xfrm>
            <a:prstGeom prst="rect">
              <a:avLst/>
            </a:prstGeom>
          </p:spPr>
        </p:pic>
        <p:pic>
          <p:nvPicPr>
            <p:cNvPr id="100" name="object 100"/>
            <p:cNvPicPr/>
            <p:nvPr/>
          </p:nvPicPr>
          <p:blipFill>
            <a:blip r:embed="rId81" cstate="print"/>
            <a:stretch>
              <a:fillRect/>
            </a:stretch>
          </p:blipFill>
          <p:spPr>
            <a:xfrm>
              <a:off x="5974079" y="2369820"/>
              <a:ext cx="539496" cy="184403"/>
            </a:xfrm>
            <a:prstGeom prst="rect">
              <a:avLst/>
            </a:prstGeom>
          </p:spPr>
        </p:pic>
        <p:pic>
          <p:nvPicPr>
            <p:cNvPr id="101" name="object 101"/>
            <p:cNvPicPr/>
            <p:nvPr/>
          </p:nvPicPr>
          <p:blipFill>
            <a:blip r:embed="rId82" cstate="print"/>
            <a:stretch>
              <a:fillRect/>
            </a:stretch>
          </p:blipFill>
          <p:spPr>
            <a:xfrm>
              <a:off x="6707123" y="2308860"/>
              <a:ext cx="1219200" cy="303275"/>
            </a:xfrm>
            <a:prstGeom prst="rect">
              <a:avLst/>
            </a:prstGeom>
          </p:spPr>
        </p:pic>
        <p:pic>
          <p:nvPicPr>
            <p:cNvPr id="102" name="object 102"/>
            <p:cNvPicPr/>
            <p:nvPr/>
          </p:nvPicPr>
          <p:blipFill>
            <a:blip r:embed="rId83" cstate="print"/>
            <a:stretch>
              <a:fillRect/>
            </a:stretch>
          </p:blipFill>
          <p:spPr>
            <a:xfrm>
              <a:off x="8122919" y="2327148"/>
              <a:ext cx="571500" cy="227075"/>
            </a:xfrm>
            <a:prstGeom prst="rect">
              <a:avLst/>
            </a:prstGeom>
          </p:spPr>
        </p:pic>
        <p:pic>
          <p:nvPicPr>
            <p:cNvPr id="103" name="object 103"/>
            <p:cNvPicPr/>
            <p:nvPr/>
          </p:nvPicPr>
          <p:blipFill>
            <a:blip r:embed="rId84" cstate="print"/>
            <a:stretch>
              <a:fillRect/>
            </a:stretch>
          </p:blipFill>
          <p:spPr>
            <a:xfrm>
              <a:off x="783335" y="2918460"/>
              <a:ext cx="809244" cy="184403"/>
            </a:xfrm>
            <a:prstGeom prst="rect">
              <a:avLst/>
            </a:prstGeom>
          </p:spPr>
        </p:pic>
        <p:pic>
          <p:nvPicPr>
            <p:cNvPr id="104" name="object 104"/>
            <p:cNvPicPr/>
            <p:nvPr/>
          </p:nvPicPr>
          <p:blipFill>
            <a:blip r:embed="rId85" cstate="print"/>
            <a:stretch>
              <a:fillRect/>
            </a:stretch>
          </p:blipFill>
          <p:spPr>
            <a:xfrm>
              <a:off x="1699259" y="2857500"/>
              <a:ext cx="1031748" cy="303275"/>
            </a:xfrm>
            <a:prstGeom prst="rect">
              <a:avLst/>
            </a:prstGeom>
          </p:spPr>
        </p:pic>
        <p:pic>
          <p:nvPicPr>
            <p:cNvPr id="105" name="object 105"/>
            <p:cNvPicPr/>
            <p:nvPr/>
          </p:nvPicPr>
          <p:blipFill>
            <a:blip r:embed="rId86" cstate="print"/>
            <a:stretch>
              <a:fillRect/>
            </a:stretch>
          </p:blipFill>
          <p:spPr>
            <a:xfrm>
              <a:off x="2836164" y="2918460"/>
              <a:ext cx="632460" cy="242315"/>
            </a:xfrm>
            <a:prstGeom prst="rect">
              <a:avLst/>
            </a:prstGeom>
          </p:spPr>
        </p:pic>
        <p:pic>
          <p:nvPicPr>
            <p:cNvPr id="106" name="object 106"/>
            <p:cNvPicPr/>
            <p:nvPr/>
          </p:nvPicPr>
          <p:blipFill>
            <a:blip r:embed="rId87" cstate="print"/>
            <a:stretch>
              <a:fillRect/>
            </a:stretch>
          </p:blipFill>
          <p:spPr>
            <a:xfrm>
              <a:off x="3595116" y="2857500"/>
              <a:ext cx="845819" cy="245363"/>
            </a:xfrm>
            <a:prstGeom prst="rect">
              <a:avLst/>
            </a:prstGeom>
          </p:spPr>
        </p:pic>
        <p:pic>
          <p:nvPicPr>
            <p:cNvPr id="107" name="object 107"/>
            <p:cNvPicPr/>
            <p:nvPr/>
          </p:nvPicPr>
          <p:blipFill>
            <a:blip r:embed="rId88" cstate="print"/>
            <a:stretch>
              <a:fillRect/>
            </a:stretch>
          </p:blipFill>
          <p:spPr>
            <a:xfrm>
              <a:off x="4553711" y="2857500"/>
              <a:ext cx="591312" cy="245363"/>
            </a:xfrm>
            <a:prstGeom prst="rect">
              <a:avLst/>
            </a:prstGeom>
          </p:spPr>
        </p:pic>
        <p:pic>
          <p:nvPicPr>
            <p:cNvPr id="108" name="object 108"/>
            <p:cNvPicPr/>
            <p:nvPr/>
          </p:nvPicPr>
          <p:blipFill>
            <a:blip r:embed="rId89" cstate="print"/>
            <a:stretch>
              <a:fillRect/>
            </a:stretch>
          </p:blipFill>
          <p:spPr>
            <a:xfrm>
              <a:off x="5248655" y="2857500"/>
              <a:ext cx="960120" cy="245363"/>
            </a:xfrm>
            <a:prstGeom prst="rect">
              <a:avLst/>
            </a:prstGeom>
          </p:spPr>
        </p:pic>
        <p:pic>
          <p:nvPicPr>
            <p:cNvPr id="109" name="object 109"/>
            <p:cNvPicPr/>
            <p:nvPr/>
          </p:nvPicPr>
          <p:blipFill>
            <a:blip r:embed="rId90" cstate="print"/>
            <a:stretch>
              <a:fillRect/>
            </a:stretch>
          </p:blipFill>
          <p:spPr>
            <a:xfrm>
              <a:off x="6303264" y="2875788"/>
              <a:ext cx="571499" cy="227075"/>
            </a:xfrm>
            <a:prstGeom prst="rect">
              <a:avLst/>
            </a:prstGeom>
          </p:spPr>
        </p:pic>
        <p:pic>
          <p:nvPicPr>
            <p:cNvPr id="110" name="object 110"/>
            <p:cNvPicPr/>
            <p:nvPr/>
          </p:nvPicPr>
          <p:blipFill>
            <a:blip r:embed="rId91" cstate="print"/>
            <a:stretch>
              <a:fillRect/>
            </a:stretch>
          </p:blipFill>
          <p:spPr>
            <a:xfrm>
              <a:off x="7001256" y="2857500"/>
              <a:ext cx="1304544" cy="245363"/>
            </a:xfrm>
            <a:prstGeom prst="rect">
              <a:avLst/>
            </a:prstGeom>
          </p:spPr>
        </p:pic>
        <p:sp>
          <p:nvSpPr>
            <p:cNvPr id="111" name="object 111"/>
            <p:cNvSpPr/>
            <p:nvPr/>
          </p:nvSpPr>
          <p:spPr>
            <a:xfrm>
              <a:off x="8349995" y="3051050"/>
              <a:ext cx="34925" cy="42545"/>
            </a:xfrm>
            <a:custGeom>
              <a:avLst/>
              <a:gdLst/>
              <a:ahLst/>
              <a:cxnLst/>
              <a:rect l="l" t="t" r="r" b="b"/>
              <a:pathLst>
                <a:path w="34925" h="42544">
                  <a:moveTo>
                    <a:pt x="34446" y="0"/>
                  </a:moveTo>
                  <a:lnTo>
                    <a:pt x="0" y="0"/>
                  </a:lnTo>
                  <a:lnTo>
                    <a:pt x="0" y="42542"/>
                  </a:lnTo>
                  <a:lnTo>
                    <a:pt x="34446" y="42542"/>
                  </a:lnTo>
                  <a:lnTo>
                    <a:pt x="34446" y="0"/>
                  </a:lnTo>
                  <a:close/>
                </a:path>
              </a:pathLst>
            </a:custGeom>
            <a:solidFill>
              <a:srgbClr val="FFFFFF"/>
            </a:solidFill>
          </p:spPr>
          <p:txBody>
            <a:bodyPr wrap="square" lIns="0" tIns="0" rIns="0" bIns="0" rtlCol="0"/>
            <a:lstStyle/>
            <a:p>
              <a:endParaRPr/>
            </a:p>
          </p:txBody>
        </p:sp>
        <p:sp>
          <p:nvSpPr>
            <p:cNvPr id="112" name="object 112"/>
            <p:cNvSpPr/>
            <p:nvPr/>
          </p:nvSpPr>
          <p:spPr>
            <a:xfrm>
              <a:off x="8349995" y="3051050"/>
              <a:ext cx="34925" cy="42545"/>
            </a:xfrm>
            <a:custGeom>
              <a:avLst/>
              <a:gdLst/>
              <a:ahLst/>
              <a:cxnLst/>
              <a:rect l="l" t="t" r="r" b="b"/>
              <a:pathLst>
                <a:path w="34925" h="42544">
                  <a:moveTo>
                    <a:pt x="0" y="42542"/>
                  </a:moveTo>
                  <a:lnTo>
                    <a:pt x="34446" y="42542"/>
                  </a:lnTo>
                  <a:lnTo>
                    <a:pt x="34446" y="0"/>
                  </a:lnTo>
                  <a:lnTo>
                    <a:pt x="0" y="0"/>
                  </a:lnTo>
                  <a:lnTo>
                    <a:pt x="0" y="42542"/>
                  </a:lnTo>
                  <a:close/>
                </a:path>
              </a:pathLst>
            </a:custGeom>
            <a:ln w="9144">
              <a:solidFill>
                <a:srgbClr val="696262"/>
              </a:solidFill>
            </a:ln>
          </p:spPr>
          <p:txBody>
            <a:bodyPr wrap="square" lIns="0" tIns="0" rIns="0" bIns="0" rtlCol="0"/>
            <a:lstStyle/>
            <a:p>
              <a:endParaRPr/>
            </a:p>
          </p:txBody>
        </p:sp>
        <p:pic>
          <p:nvPicPr>
            <p:cNvPr id="113" name="object 113"/>
            <p:cNvPicPr/>
            <p:nvPr/>
          </p:nvPicPr>
          <p:blipFill>
            <a:blip r:embed="rId66" cstate="print"/>
            <a:stretch>
              <a:fillRect/>
            </a:stretch>
          </p:blipFill>
          <p:spPr>
            <a:xfrm>
              <a:off x="384048" y="3480815"/>
              <a:ext cx="164592" cy="170688"/>
            </a:xfrm>
            <a:prstGeom prst="rect">
              <a:avLst/>
            </a:prstGeom>
          </p:spPr>
        </p:pic>
        <p:pic>
          <p:nvPicPr>
            <p:cNvPr id="114" name="object 114"/>
            <p:cNvPicPr/>
            <p:nvPr/>
          </p:nvPicPr>
          <p:blipFill>
            <a:blip r:embed="rId92" cstate="print"/>
            <a:stretch>
              <a:fillRect/>
            </a:stretch>
          </p:blipFill>
          <p:spPr>
            <a:xfrm>
              <a:off x="765048" y="3406140"/>
              <a:ext cx="513588" cy="245364"/>
            </a:xfrm>
            <a:prstGeom prst="rect">
              <a:avLst/>
            </a:prstGeom>
          </p:spPr>
        </p:pic>
        <p:pic>
          <p:nvPicPr>
            <p:cNvPr id="115" name="object 115"/>
            <p:cNvPicPr/>
            <p:nvPr/>
          </p:nvPicPr>
          <p:blipFill>
            <a:blip r:embed="rId93" cstate="print"/>
            <a:stretch>
              <a:fillRect/>
            </a:stretch>
          </p:blipFill>
          <p:spPr>
            <a:xfrm>
              <a:off x="1540764" y="3406140"/>
              <a:ext cx="626363" cy="245364"/>
            </a:xfrm>
            <a:prstGeom prst="rect">
              <a:avLst/>
            </a:prstGeom>
          </p:spPr>
        </p:pic>
        <p:pic>
          <p:nvPicPr>
            <p:cNvPr id="116" name="object 116"/>
            <p:cNvPicPr/>
            <p:nvPr/>
          </p:nvPicPr>
          <p:blipFill>
            <a:blip r:embed="rId94" cstate="print"/>
            <a:stretch>
              <a:fillRect/>
            </a:stretch>
          </p:blipFill>
          <p:spPr>
            <a:xfrm>
              <a:off x="2427731" y="3406140"/>
              <a:ext cx="480059" cy="245364"/>
            </a:xfrm>
            <a:prstGeom prst="rect">
              <a:avLst/>
            </a:prstGeom>
          </p:spPr>
        </p:pic>
        <p:pic>
          <p:nvPicPr>
            <p:cNvPr id="117" name="object 117"/>
            <p:cNvPicPr/>
            <p:nvPr/>
          </p:nvPicPr>
          <p:blipFill>
            <a:blip r:embed="rId95" cstate="print"/>
            <a:stretch>
              <a:fillRect/>
            </a:stretch>
          </p:blipFill>
          <p:spPr>
            <a:xfrm>
              <a:off x="3180587" y="3406140"/>
              <a:ext cx="1203960" cy="245364"/>
            </a:xfrm>
            <a:prstGeom prst="rect">
              <a:avLst/>
            </a:prstGeom>
          </p:spPr>
        </p:pic>
        <p:pic>
          <p:nvPicPr>
            <p:cNvPr id="118" name="object 118"/>
            <p:cNvPicPr/>
            <p:nvPr/>
          </p:nvPicPr>
          <p:blipFill>
            <a:blip r:embed="rId96" cstate="print"/>
            <a:stretch>
              <a:fillRect/>
            </a:stretch>
          </p:blipFill>
          <p:spPr>
            <a:xfrm>
              <a:off x="4643628" y="3415284"/>
              <a:ext cx="1525524" cy="292607"/>
            </a:xfrm>
            <a:prstGeom prst="rect">
              <a:avLst/>
            </a:prstGeom>
          </p:spPr>
        </p:pic>
        <p:sp>
          <p:nvSpPr>
            <p:cNvPr id="119" name="object 119"/>
            <p:cNvSpPr/>
            <p:nvPr/>
          </p:nvSpPr>
          <p:spPr>
            <a:xfrm>
              <a:off x="6435852" y="3419843"/>
              <a:ext cx="413384" cy="227329"/>
            </a:xfrm>
            <a:custGeom>
              <a:avLst/>
              <a:gdLst/>
              <a:ahLst/>
              <a:cxnLst/>
              <a:rect l="l" t="t" r="r" b="b"/>
              <a:pathLst>
                <a:path w="413384" h="227329">
                  <a:moveTo>
                    <a:pt x="132003" y="204685"/>
                  </a:moveTo>
                  <a:lnTo>
                    <a:pt x="131953" y="201307"/>
                  </a:lnTo>
                  <a:lnTo>
                    <a:pt x="131953" y="135521"/>
                  </a:lnTo>
                  <a:lnTo>
                    <a:pt x="131953" y="109105"/>
                  </a:lnTo>
                  <a:lnTo>
                    <a:pt x="127622" y="82562"/>
                  </a:lnTo>
                  <a:lnTo>
                    <a:pt x="125349" y="77355"/>
                  </a:lnTo>
                  <a:lnTo>
                    <a:pt x="124587" y="75450"/>
                  </a:lnTo>
                  <a:lnTo>
                    <a:pt x="86741" y="54114"/>
                  </a:lnTo>
                  <a:lnTo>
                    <a:pt x="72263" y="52844"/>
                  </a:lnTo>
                  <a:lnTo>
                    <a:pt x="64135" y="52590"/>
                  </a:lnTo>
                  <a:lnTo>
                    <a:pt x="18669" y="58686"/>
                  </a:lnTo>
                  <a:lnTo>
                    <a:pt x="13589" y="60210"/>
                  </a:lnTo>
                  <a:lnTo>
                    <a:pt x="13589" y="88531"/>
                  </a:lnTo>
                  <a:lnTo>
                    <a:pt x="15113" y="88531"/>
                  </a:lnTo>
                  <a:lnTo>
                    <a:pt x="21590" y="85991"/>
                  </a:lnTo>
                  <a:lnTo>
                    <a:pt x="28194" y="83705"/>
                  </a:lnTo>
                  <a:lnTo>
                    <a:pt x="34798" y="81800"/>
                  </a:lnTo>
                  <a:lnTo>
                    <a:pt x="50038" y="78371"/>
                  </a:lnTo>
                  <a:lnTo>
                    <a:pt x="57531" y="77355"/>
                  </a:lnTo>
                  <a:lnTo>
                    <a:pt x="69469" y="77355"/>
                  </a:lnTo>
                  <a:lnTo>
                    <a:pt x="103251" y="96151"/>
                  </a:lnTo>
                  <a:lnTo>
                    <a:pt x="104267" y="101485"/>
                  </a:lnTo>
                  <a:lnTo>
                    <a:pt x="104267" y="113296"/>
                  </a:lnTo>
                  <a:lnTo>
                    <a:pt x="104267" y="135521"/>
                  </a:lnTo>
                  <a:lnTo>
                    <a:pt x="104267" y="181495"/>
                  </a:lnTo>
                  <a:lnTo>
                    <a:pt x="97917" y="186956"/>
                  </a:lnTo>
                  <a:lnTo>
                    <a:pt x="91313" y="191655"/>
                  </a:lnTo>
                  <a:lnTo>
                    <a:pt x="84074" y="195465"/>
                  </a:lnTo>
                  <a:lnTo>
                    <a:pt x="76962" y="199402"/>
                  </a:lnTo>
                  <a:lnTo>
                    <a:pt x="69088" y="201307"/>
                  </a:lnTo>
                  <a:lnTo>
                    <a:pt x="50038" y="201307"/>
                  </a:lnTo>
                  <a:lnTo>
                    <a:pt x="42164" y="198767"/>
                  </a:lnTo>
                  <a:lnTo>
                    <a:pt x="31369" y="189115"/>
                  </a:lnTo>
                  <a:lnTo>
                    <a:pt x="28702" y="181889"/>
                  </a:lnTo>
                  <a:lnTo>
                    <a:pt x="28702" y="164096"/>
                  </a:lnTo>
                  <a:lnTo>
                    <a:pt x="31115" y="157492"/>
                  </a:lnTo>
                  <a:lnTo>
                    <a:pt x="40894" y="148094"/>
                  </a:lnTo>
                  <a:lnTo>
                    <a:pt x="104267" y="135521"/>
                  </a:lnTo>
                  <a:lnTo>
                    <a:pt x="104267" y="113296"/>
                  </a:lnTo>
                  <a:lnTo>
                    <a:pt x="82918" y="114820"/>
                  </a:lnTo>
                  <a:lnTo>
                    <a:pt x="37592" y="122821"/>
                  </a:lnTo>
                  <a:lnTo>
                    <a:pt x="4064" y="151396"/>
                  </a:lnTo>
                  <a:lnTo>
                    <a:pt x="0" y="174256"/>
                  </a:lnTo>
                  <a:lnTo>
                    <a:pt x="0" y="181889"/>
                  </a:lnTo>
                  <a:lnTo>
                    <a:pt x="1397" y="188734"/>
                  </a:lnTo>
                  <a:lnTo>
                    <a:pt x="6731" y="202069"/>
                  </a:lnTo>
                  <a:lnTo>
                    <a:pt x="36957" y="225564"/>
                  </a:lnTo>
                  <a:lnTo>
                    <a:pt x="43434" y="226834"/>
                  </a:lnTo>
                  <a:lnTo>
                    <a:pt x="58674" y="226834"/>
                  </a:lnTo>
                  <a:lnTo>
                    <a:pt x="104267" y="204736"/>
                  </a:lnTo>
                  <a:lnTo>
                    <a:pt x="104267" y="222262"/>
                  </a:lnTo>
                  <a:lnTo>
                    <a:pt x="132003" y="222262"/>
                  </a:lnTo>
                  <a:lnTo>
                    <a:pt x="132003" y="204685"/>
                  </a:lnTo>
                  <a:close/>
                </a:path>
                <a:path w="413384" h="227329">
                  <a:moveTo>
                    <a:pt x="259080" y="57543"/>
                  </a:moveTo>
                  <a:lnTo>
                    <a:pt x="255651" y="57035"/>
                  </a:lnTo>
                  <a:lnTo>
                    <a:pt x="250698" y="56654"/>
                  </a:lnTo>
                  <a:lnTo>
                    <a:pt x="240665" y="56654"/>
                  </a:lnTo>
                  <a:lnTo>
                    <a:pt x="233299" y="58559"/>
                  </a:lnTo>
                  <a:lnTo>
                    <a:pt x="199136" y="81292"/>
                  </a:lnTo>
                  <a:lnTo>
                    <a:pt x="199136" y="56654"/>
                  </a:lnTo>
                  <a:lnTo>
                    <a:pt x="171196" y="56654"/>
                  </a:lnTo>
                  <a:lnTo>
                    <a:pt x="171196" y="222262"/>
                  </a:lnTo>
                  <a:lnTo>
                    <a:pt x="199136" y="222262"/>
                  </a:lnTo>
                  <a:lnTo>
                    <a:pt x="199136" y="104787"/>
                  </a:lnTo>
                  <a:lnTo>
                    <a:pt x="204216" y="100215"/>
                  </a:lnTo>
                  <a:lnTo>
                    <a:pt x="235077" y="85229"/>
                  </a:lnTo>
                  <a:lnTo>
                    <a:pt x="245872" y="85229"/>
                  </a:lnTo>
                  <a:lnTo>
                    <a:pt x="253365" y="85610"/>
                  </a:lnTo>
                  <a:lnTo>
                    <a:pt x="255524" y="85991"/>
                  </a:lnTo>
                  <a:lnTo>
                    <a:pt x="257556" y="86626"/>
                  </a:lnTo>
                  <a:lnTo>
                    <a:pt x="259080" y="86626"/>
                  </a:lnTo>
                  <a:lnTo>
                    <a:pt x="259080" y="85229"/>
                  </a:lnTo>
                  <a:lnTo>
                    <a:pt x="259080" y="81292"/>
                  </a:lnTo>
                  <a:lnTo>
                    <a:pt x="259080" y="57543"/>
                  </a:lnTo>
                  <a:close/>
                </a:path>
                <a:path w="413384" h="227329">
                  <a:moveTo>
                    <a:pt x="310438" y="9093"/>
                  </a:moveTo>
                  <a:lnTo>
                    <a:pt x="282448" y="9093"/>
                  </a:lnTo>
                  <a:lnTo>
                    <a:pt x="282448" y="56654"/>
                  </a:lnTo>
                  <a:lnTo>
                    <a:pt x="310438" y="56654"/>
                  </a:lnTo>
                  <a:lnTo>
                    <a:pt x="310438" y="9093"/>
                  </a:lnTo>
                  <a:close/>
                </a:path>
                <a:path w="413384" h="227329">
                  <a:moveTo>
                    <a:pt x="361696" y="56743"/>
                  </a:moveTo>
                  <a:lnTo>
                    <a:pt x="263652" y="56743"/>
                  </a:lnTo>
                  <a:lnTo>
                    <a:pt x="263652" y="79895"/>
                  </a:lnTo>
                  <a:lnTo>
                    <a:pt x="282448" y="79895"/>
                  </a:lnTo>
                  <a:lnTo>
                    <a:pt x="282448" y="173494"/>
                  </a:lnTo>
                  <a:lnTo>
                    <a:pt x="295148" y="212483"/>
                  </a:lnTo>
                  <a:lnTo>
                    <a:pt x="330835" y="225564"/>
                  </a:lnTo>
                  <a:lnTo>
                    <a:pt x="335407" y="225564"/>
                  </a:lnTo>
                  <a:lnTo>
                    <a:pt x="361696" y="220738"/>
                  </a:lnTo>
                  <a:lnTo>
                    <a:pt x="361696" y="201053"/>
                  </a:lnTo>
                  <a:lnTo>
                    <a:pt x="361696" y="195719"/>
                  </a:lnTo>
                  <a:lnTo>
                    <a:pt x="360045" y="195719"/>
                  </a:lnTo>
                  <a:lnTo>
                    <a:pt x="358140" y="196608"/>
                  </a:lnTo>
                  <a:lnTo>
                    <a:pt x="355092" y="197751"/>
                  </a:lnTo>
                  <a:lnTo>
                    <a:pt x="350901" y="199148"/>
                  </a:lnTo>
                  <a:lnTo>
                    <a:pt x="346583" y="200418"/>
                  </a:lnTo>
                  <a:lnTo>
                    <a:pt x="342138" y="201053"/>
                  </a:lnTo>
                  <a:lnTo>
                    <a:pt x="331343" y="201053"/>
                  </a:lnTo>
                  <a:lnTo>
                    <a:pt x="310388" y="79895"/>
                  </a:lnTo>
                  <a:lnTo>
                    <a:pt x="361696" y="79895"/>
                  </a:lnTo>
                  <a:lnTo>
                    <a:pt x="361696" y="56743"/>
                  </a:lnTo>
                  <a:close/>
                </a:path>
                <a:path w="413384" h="227329">
                  <a:moveTo>
                    <a:pt x="411022" y="56667"/>
                  </a:moveTo>
                  <a:lnTo>
                    <a:pt x="383159" y="56667"/>
                  </a:lnTo>
                  <a:lnTo>
                    <a:pt x="383159" y="222262"/>
                  </a:lnTo>
                  <a:lnTo>
                    <a:pt x="411022" y="222262"/>
                  </a:lnTo>
                  <a:lnTo>
                    <a:pt x="411022" y="56667"/>
                  </a:lnTo>
                  <a:close/>
                </a:path>
                <a:path w="413384" h="227329">
                  <a:moveTo>
                    <a:pt x="413042" y="0"/>
                  </a:moveTo>
                  <a:lnTo>
                    <a:pt x="381254" y="0"/>
                  </a:lnTo>
                  <a:lnTo>
                    <a:pt x="381254" y="28968"/>
                  </a:lnTo>
                  <a:lnTo>
                    <a:pt x="413042" y="28968"/>
                  </a:lnTo>
                  <a:lnTo>
                    <a:pt x="413042" y="0"/>
                  </a:lnTo>
                  <a:close/>
                </a:path>
              </a:pathLst>
            </a:custGeom>
            <a:solidFill>
              <a:srgbClr val="FFFFFF"/>
            </a:solidFill>
          </p:spPr>
          <p:txBody>
            <a:bodyPr wrap="square" lIns="0" tIns="0" rIns="0" bIns="0" rtlCol="0"/>
            <a:lstStyle/>
            <a:p>
              <a:endParaRPr/>
            </a:p>
          </p:txBody>
        </p:sp>
        <p:sp>
          <p:nvSpPr>
            <p:cNvPr id="120" name="object 120"/>
            <p:cNvSpPr/>
            <p:nvPr/>
          </p:nvSpPr>
          <p:spPr>
            <a:xfrm>
              <a:off x="6435852" y="3419843"/>
              <a:ext cx="413384" cy="227329"/>
            </a:xfrm>
            <a:custGeom>
              <a:avLst/>
              <a:gdLst/>
              <a:ahLst/>
              <a:cxnLst/>
              <a:rect l="l" t="t" r="r" b="b"/>
              <a:pathLst>
                <a:path w="413384" h="227329">
                  <a:moveTo>
                    <a:pt x="104267" y="135521"/>
                  </a:moveTo>
                  <a:lnTo>
                    <a:pt x="98932" y="136029"/>
                  </a:lnTo>
                  <a:lnTo>
                    <a:pt x="92964" y="136664"/>
                  </a:lnTo>
                  <a:lnTo>
                    <a:pt x="86359" y="137299"/>
                  </a:lnTo>
                  <a:lnTo>
                    <a:pt x="78994" y="138061"/>
                  </a:lnTo>
                  <a:lnTo>
                    <a:pt x="40894" y="148094"/>
                  </a:lnTo>
                  <a:lnTo>
                    <a:pt x="36068" y="152793"/>
                  </a:lnTo>
                  <a:lnTo>
                    <a:pt x="31114" y="157492"/>
                  </a:lnTo>
                  <a:lnTo>
                    <a:pt x="28701" y="164096"/>
                  </a:lnTo>
                  <a:lnTo>
                    <a:pt x="28701" y="172478"/>
                  </a:lnTo>
                  <a:lnTo>
                    <a:pt x="28701" y="181876"/>
                  </a:lnTo>
                  <a:lnTo>
                    <a:pt x="31369" y="189115"/>
                  </a:lnTo>
                  <a:lnTo>
                    <a:pt x="36830" y="193941"/>
                  </a:lnTo>
                  <a:lnTo>
                    <a:pt x="42163" y="198767"/>
                  </a:lnTo>
                  <a:lnTo>
                    <a:pt x="50037" y="201307"/>
                  </a:lnTo>
                  <a:lnTo>
                    <a:pt x="60325" y="201307"/>
                  </a:lnTo>
                  <a:lnTo>
                    <a:pt x="69088" y="201307"/>
                  </a:lnTo>
                  <a:lnTo>
                    <a:pt x="76962" y="199402"/>
                  </a:lnTo>
                  <a:lnTo>
                    <a:pt x="84074" y="195465"/>
                  </a:lnTo>
                  <a:lnTo>
                    <a:pt x="91313" y="191655"/>
                  </a:lnTo>
                  <a:lnTo>
                    <a:pt x="97917" y="186956"/>
                  </a:lnTo>
                  <a:lnTo>
                    <a:pt x="104267" y="181495"/>
                  </a:lnTo>
                  <a:lnTo>
                    <a:pt x="104267" y="135521"/>
                  </a:lnTo>
                  <a:close/>
                </a:path>
                <a:path w="413384" h="227329">
                  <a:moveTo>
                    <a:pt x="383158" y="222262"/>
                  </a:moveTo>
                  <a:lnTo>
                    <a:pt x="411029" y="222262"/>
                  </a:lnTo>
                  <a:lnTo>
                    <a:pt x="411029" y="56667"/>
                  </a:lnTo>
                  <a:lnTo>
                    <a:pt x="383158" y="56667"/>
                  </a:lnTo>
                  <a:lnTo>
                    <a:pt x="383158" y="222262"/>
                  </a:lnTo>
                  <a:close/>
                </a:path>
                <a:path w="413384" h="227329">
                  <a:moveTo>
                    <a:pt x="171196" y="56654"/>
                  </a:moveTo>
                  <a:lnTo>
                    <a:pt x="199136" y="56654"/>
                  </a:lnTo>
                  <a:lnTo>
                    <a:pt x="199136" y="81292"/>
                  </a:lnTo>
                  <a:lnTo>
                    <a:pt x="206501" y="75069"/>
                  </a:lnTo>
                  <a:lnTo>
                    <a:pt x="240665" y="56654"/>
                  </a:lnTo>
                  <a:lnTo>
                    <a:pt x="247776" y="56654"/>
                  </a:lnTo>
                  <a:lnTo>
                    <a:pt x="250698" y="56654"/>
                  </a:lnTo>
                  <a:lnTo>
                    <a:pt x="252856" y="56781"/>
                  </a:lnTo>
                  <a:lnTo>
                    <a:pt x="254253" y="56908"/>
                  </a:lnTo>
                  <a:lnTo>
                    <a:pt x="255650" y="57035"/>
                  </a:lnTo>
                  <a:lnTo>
                    <a:pt x="257301" y="57289"/>
                  </a:lnTo>
                  <a:lnTo>
                    <a:pt x="259079" y="57543"/>
                  </a:lnTo>
                  <a:lnTo>
                    <a:pt x="259079" y="86626"/>
                  </a:lnTo>
                  <a:lnTo>
                    <a:pt x="257555" y="86626"/>
                  </a:lnTo>
                  <a:lnTo>
                    <a:pt x="255524" y="85991"/>
                  </a:lnTo>
                  <a:lnTo>
                    <a:pt x="253365" y="85610"/>
                  </a:lnTo>
                  <a:lnTo>
                    <a:pt x="250951" y="85483"/>
                  </a:lnTo>
                  <a:lnTo>
                    <a:pt x="248666" y="85356"/>
                  </a:lnTo>
                  <a:lnTo>
                    <a:pt x="245872" y="85229"/>
                  </a:lnTo>
                  <a:lnTo>
                    <a:pt x="242570" y="85229"/>
                  </a:lnTo>
                  <a:lnTo>
                    <a:pt x="235076" y="85229"/>
                  </a:lnTo>
                  <a:lnTo>
                    <a:pt x="227711" y="86880"/>
                  </a:lnTo>
                  <a:lnTo>
                    <a:pt x="199136" y="104787"/>
                  </a:lnTo>
                  <a:lnTo>
                    <a:pt x="199136" y="222262"/>
                  </a:lnTo>
                  <a:lnTo>
                    <a:pt x="171196" y="222262"/>
                  </a:lnTo>
                  <a:lnTo>
                    <a:pt x="171196" y="56654"/>
                  </a:lnTo>
                  <a:close/>
                </a:path>
                <a:path w="413384" h="227329">
                  <a:moveTo>
                    <a:pt x="64135" y="52590"/>
                  </a:moveTo>
                  <a:lnTo>
                    <a:pt x="107823" y="60337"/>
                  </a:lnTo>
                  <a:lnTo>
                    <a:pt x="114046" y="65036"/>
                  </a:lnTo>
                  <a:lnTo>
                    <a:pt x="120142" y="69608"/>
                  </a:lnTo>
                  <a:lnTo>
                    <a:pt x="131952" y="109105"/>
                  </a:lnTo>
                  <a:lnTo>
                    <a:pt x="131952" y="222262"/>
                  </a:lnTo>
                  <a:lnTo>
                    <a:pt x="104267" y="222262"/>
                  </a:lnTo>
                  <a:lnTo>
                    <a:pt x="104267" y="204736"/>
                  </a:lnTo>
                  <a:lnTo>
                    <a:pt x="101980" y="206387"/>
                  </a:lnTo>
                  <a:lnTo>
                    <a:pt x="98932" y="208673"/>
                  </a:lnTo>
                  <a:lnTo>
                    <a:pt x="95123" y="211594"/>
                  </a:lnTo>
                  <a:lnTo>
                    <a:pt x="91186" y="214642"/>
                  </a:lnTo>
                  <a:lnTo>
                    <a:pt x="87502" y="217055"/>
                  </a:lnTo>
                  <a:lnTo>
                    <a:pt x="83947" y="218833"/>
                  </a:lnTo>
                  <a:lnTo>
                    <a:pt x="78994" y="221373"/>
                  </a:lnTo>
                  <a:lnTo>
                    <a:pt x="74295" y="223405"/>
                  </a:lnTo>
                  <a:lnTo>
                    <a:pt x="69723" y="224802"/>
                  </a:lnTo>
                  <a:lnTo>
                    <a:pt x="65150" y="226199"/>
                  </a:lnTo>
                  <a:lnTo>
                    <a:pt x="58674" y="226834"/>
                  </a:lnTo>
                  <a:lnTo>
                    <a:pt x="50292" y="226834"/>
                  </a:lnTo>
                  <a:lnTo>
                    <a:pt x="43434" y="226834"/>
                  </a:lnTo>
                  <a:lnTo>
                    <a:pt x="36957" y="225564"/>
                  </a:lnTo>
                  <a:lnTo>
                    <a:pt x="4063" y="195338"/>
                  </a:lnTo>
                  <a:lnTo>
                    <a:pt x="0" y="181622"/>
                  </a:lnTo>
                  <a:lnTo>
                    <a:pt x="0" y="174256"/>
                  </a:lnTo>
                  <a:lnTo>
                    <a:pt x="16637" y="134124"/>
                  </a:lnTo>
                  <a:lnTo>
                    <a:pt x="53975" y="118376"/>
                  </a:lnTo>
                  <a:lnTo>
                    <a:pt x="93472" y="114058"/>
                  </a:lnTo>
                  <a:lnTo>
                    <a:pt x="104267" y="113296"/>
                  </a:lnTo>
                  <a:lnTo>
                    <a:pt x="104267" y="107962"/>
                  </a:lnTo>
                  <a:lnTo>
                    <a:pt x="104267" y="101485"/>
                  </a:lnTo>
                  <a:lnTo>
                    <a:pt x="103250" y="96151"/>
                  </a:lnTo>
                  <a:lnTo>
                    <a:pt x="101219" y="92214"/>
                  </a:lnTo>
                  <a:lnTo>
                    <a:pt x="99314" y="88150"/>
                  </a:lnTo>
                  <a:lnTo>
                    <a:pt x="79755" y="78498"/>
                  </a:lnTo>
                  <a:lnTo>
                    <a:pt x="74802" y="77736"/>
                  </a:lnTo>
                  <a:lnTo>
                    <a:pt x="69469" y="77355"/>
                  </a:lnTo>
                  <a:lnTo>
                    <a:pt x="64008" y="77355"/>
                  </a:lnTo>
                  <a:lnTo>
                    <a:pt x="57531" y="77355"/>
                  </a:lnTo>
                  <a:lnTo>
                    <a:pt x="15112" y="88531"/>
                  </a:lnTo>
                  <a:lnTo>
                    <a:pt x="13588" y="88531"/>
                  </a:lnTo>
                  <a:lnTo>
                    <a:pt x="13588" y="60210"/>
                  </a:lnTo>
                  <a:lnTo>
                    <a:pt x="18669" y="58686"/>
                  </a:lnTo>
                  <a:lnTo>
                    <a:pt x="57023" y="52844"/>
                  </a:lnTo>
                  <a:lnTo>
                    <a:pt x="64135" y="52590"/>
                  </a:lnTo>
                  <a:close/>
                </a:path>
                <a:path w="413384" h="227329">
                  <a:moveTo>
                    <a:pt x="282448" y="9156"/>
                  </a:moveTo>
                  <a:lnTo>
                    <a:pt x="310388" y="9156"/>
                  </a:lnTo>
                  <a:lnTo>
                    <a:pt x="310388" y="56654"/>
                  </a:lnTo>
                  <a:lnTo>
                    <a:pt x="361696" y="56654"/>
                  </a:lnTo>
                  <a:lnTo>
                    <a:pt x="361696" y="79895"/>
                  </a:lnTo>
                  <a:lnTo>
                    <a:pt x="310388" y="79895"/>
                  </a:lnTo>
                  <a:lnTo>
                    <a:pt x="310388" y="158508"/>
                  </a:lnTo>
                  <a:lnTo>
                    <a:pt x="310388" y="166890"/>
                  </a:lnTo>
                  <a:lnTo>
                    <a:pt x="310515" y="173494"/>
                  </a:lnTo>
                  <a:lnTo>
                    <a:pt x="310769" y="178066"/>
                  </a:lnTo>
                  <a:lnTo>
                    <a:pt x="311150" y="182511"/>
                  </a:lnTo>
                  <a:lnTo>
                    <a:pt x="312293" y="186702"/>
                  </a:lnTo>
                  <a:lnTo>
                    <a:pt x="314198" y="190639"/>
                  </a:lnTo>
                  <a:lnTo>
                    <a:pt x="315849" y="194195"/>
                  </a:lnTo>
                  <a:lnTo>
                    <a:pt x="318643" y="196735"/>
                  </a:lnTo>
                  <a:lnTo>
                    <a:pt x="322452" y="198513"/>
                  </a:lnTo>
                  <a:lnTo>
                    <a:pt x="326136" y="200291"/>
                  </a:lnTo>
                  <a:lnTo>
                    <a:pt x="331343" y="201053"/>
                  </a:lnTo>
                  <a:lnTo>
                    <a:pt x="337566" y="201053"/>
                  </a:lnTo>
                  <a:lnTo>
                    <a:pt x="342138" y="201053"/>
                  </a:lnTo>
                  <a:lnTo>
                    <a:pt x="360045" y="195719"/>
                  </a:lnTo>
                  <a:lnTo>
                    <a:pt x="361696" y="195719"/>
                  </a:lnTo>
                  <a:lnTo>
                    <a:pt x="361696" y="220738"/>
                  </a:lnTo>
                  <a:lnTo>
                    <a:pt x="335406" y="225564"/>
                  </a:lnTo>
                  <a:lnTo>
                    <a:pt x="330834" y="225564"/>
                  </a:lnTo>
                  <a:lnTo>
                    <a:pt x="289559" y="205117"/>
                  </a:lnTo>
                  <a:lnTo>
                    <a:pt x="282448" y="171589"/>
                  </a:lnTo>
                  <a:lnTo>
                    <a:pt x="282448" y="79895"/>
                  </a:lnTo>
                  <a:lnTo>
                    <a:pt x="263651" y="79895"/>
                  </a:lnTo>
                  <a:lnTo>
                    <a:pt x="263651" y="56654"/>
                  </a:lnTo>
                  <a:lnTo>
                    <a:pt x="282448" y="56654"/>
                  </a:lnTo>
                  <a:lnTo>
                    <a:pt x="282448" y="9156"/>
                  </a:lnTo>
                  <a:close/>
                </a:path>
                <a:path w="413384" h="227329">
                  <a:moveTo>
                    <a:pt x="381253" y="28968"/>
                  </a:moveTo>
                  <a:lnTo>
                    <a:pt x="413053" y="28968"/>
                  </a:lnTo>
                  <a:lnTo>
                    <a:pt x="413053" y="0"/>
                  </a:lnTo>
                  <a:lnTo>
                    <a:pt x="381253" y="0"/>
                  </a:lnTo>
                  <a:lnTo>
                    <a:pt x="381253" y="28968"/>
                  </a:lnTo>
                  <a:close/>
                </a:path>
              </a:pathLst>
            </a:custGeom>
            <a:ln w="9144">
              <a:solidFill>
                <a:srgbClr val="696262"/>
              </a:solidFill>
            </a:ln>
          </p:spPr>
          <p:txBody>
            <a:bodyPr wrap="square" lIns="0" tIns="0" rIns="0" bIns="0" rtlCol="0"/>
            <a:lstStyle/>
            <a:p>
              <a:endParaRPr/>
            </a:p>
          </p:txBody>
        </p:sp>
        <p:pic>
          <p:nvPicPr>
            <p:cNvPr id="121" name="object 121"/>
            <p:cNvPicPr/>
            <p:nvPr/>
          </p:nvPicPr>
          <p:blipFill>
            <a:blip r:embed="rId97" cstate="print"/>
            <a:stretch>
              <a:fillRect/>
            </a:stretch>
          </p:blipFill>
          <p:spPr>
            <a:xfrm>
              <a:off x="7107935" y="3467100"/>
              <a:ext cx="632459" cy="242316"/>
            </a:xfrm>
            <a:prstGeom prst="rect">
              <a:avLst/>
            </a:prstGeom>
          </p:spPr>
        </p:pic>
        <p:pic>
          <p:nvPicPr>
            <p:cNvPr id="122" name="object 122"/>
            <p:cNvPicPr/>
            <p:nvPr/>
          </p:nvPicPr>
          <p:blipFill>
            <a:blip r:embed="rId98" cstate="print"/>
            <a:stretch>
              <a:fillRect/>
            </a:stretch>
          </p:blipFill>
          <p:spPr>
            <a:xfrm>
              <a:off x="8004047" y="3467100"/>
              <a:ext cx="691896" cy="184404"/>
            </a:xfrm>
            <a:prstGeom prst="rect">
              <a:avLst/>
            </a:prstGeom>
          </p:spPr>
        </p:pic>
        <p:pic>
          <p:nvPicPr>
            <p:cNvPr id="123" name="object 123"/>
            <p:cNvPicPr/>
            <p:nvPr/>
          </p:nvPicPr>
          <p:blipFill>
            <a:blip r:embed="rId99" cstate="print"/>
            <a:stretch>
              <a:fillRect/>
            </a:stretch>
          </p:blipFill>
          <p:spPr>
            <a:xfrm>
              <a:off x="774192" y="3954779"/>
              <a:ext cx="1002791" cy="303275"/>
            </a:xfrm>
            <a:prstGeom prst="rect">
              <a:avLst/>
            </a:prstGeom>
          </p:spPr>
        </p:pic>
        <p:pic>
          <p:nvPicPr>
            <p:cNvPr id="124" name="object 124"/>
            <p:cNvPicPr/>
            <p:nvPr/>
          </p:nvPicPr>
          <p:blipFill>
            <a:blip r:embed="rId100" cstate="print"/>
            <a:stretch>
              <a:fillRect/>
            </a:stretch>
          </p:blipFill>
          <p:spPr>
            <a:xfrm>
              <a:off x="1990343" y="3963923"/>
              <a:ext cx="839724" cy="236219"/>
            </a:xfrm>
            <a:prstGeom prst="rect">
              <a:avLst/>
            </a:prstGeom>
          </p:spPr>
        </p:pic>
        <p:sp>
          <p:nvSpPr>
            <p:cNvPr id="125" name="object 125"/>
            <p:cNvSpPr/>
            <p:nvPr/>
          </p:nvSpPr>
          <p:spPr>
            <a:xfrm>
              <a:off x="3225292" y="4020565"/>
              <a:ext cx="328295" cy="175260"/>
            </a:xfrm>
            <a:custGeom>
              <a:avLst/>
              <a:gdLst/>
              <a:ahLst/>
              <a:cxnLst/>
              <a:rect l="l" t="t" r="r" b="b"/>
              <a:pathLst>
                <a:path w="328295" h="175260">
                  <a:moveTo>
                    <a:pt x="27914" y="4064"/>
                  </a:moveTo>
                  <a:lnTo>
                    <a:pt x="0" y="4064"/>
                  </a:lnTo>
                  <a:lnTo>
                    <a:pt x="0" y="170307"/>
                  </a:lnTo>
                  <a:lnTo>
                    <a:pt x="27914" y="170307"/>
                  </a:lnTo>
                  <a:lnTo>
                    <a:pt x="27914" y="4064"/>
                  </a:lnTo>
                  <a:close/>
                </a:path>
                <a:path w="328295" h="175260">
                  <a:moveTo>
                    <a:pt x="260197" y="152666"/>
                  </a:moveTo>
                  <a:lnTo>
                    <a:pt x="232410" y="152666"/>
                  </a:lnTo>
                  <a:lnTo>
                    <a:pt x="232410" y="170307"/>
                  </a:lnTo>
                  <a:lnTo>
                    <a:pt x="260197" y="170307"/>
                  </a:lnTo>
                  <a:lnTo>
                    <a:pt x="260197" y="152666"/>
                  </a:lnTo>
                  <a:close/>
                </a:path>
                <a:path w="328295" h="175260">
                  <a:moveTo>
                    <a:pt x="260223" y="56642"/>
                  </a:moveTo>
                  <a:lnTo>
                    <a:pt x="214884" y="1524"/>
                  </a:lnTo>
                  <a:lnTo>
                    <a:pt x="192278" y="0"/>
                  </a:lnTo>
                  <a:lnTo>
                    <a:pt x="146685" y="6096"/>
                  </a:lnTo>
                  <a:lnTo>
                    <a:pt x="141605" y="7620"/>
                  </a:lnTo>
                  <a:lnTo>
                    <a:pt x="141605" y="36068"/>
                  </a:lnTo>
                  <a:lnTo>
                    <a:pt x="143129" y="36068"/>
                  </a:lnTo>
                  <a:lnTo>
                    <a:pt x="149606" y="33528"/>
                  </a:lnTo>
                  <a:lnTo>
                    <a:pt x="156210" y="31242"/>
                  </a:lnTo>
                  <a:lnTo>
                    <a:pt x="162814" y="29337"/>
                  </a:lnTo>
                  <a:lnTo>
                    <a:pt x="178054" y="25781"/>
                  </a:lnTo>
                  <a:lnTo>
                    <a:pt x="185674" y="24765"/>
                  </a:lnTo>
                  <a:lnTo>
                    <a:pt x="197612" y="24765"/>
                  </a:lnTo>
                  <a:lnTo>
                    <a:pt x="231394" y="43688"/>
                  </a:lnTo>
                  <a:lnTo>
                    <a:pt x="232410" y="49022"/>
                  </a:lnTo>
                  <a:lnTo>
                    <a:pt x="232410" y="60960"/>
                  </a:lnTo>
                  <a:lnTo>
                    <a:pt x="232410" y="83185"/>
                  </a:lnTo>
                  <a:lnTo>
                    <a:pt x="232410" y="129413"/>
                  </a:lnTo>
                  <a:lnTo>
                    <a:pt x="226060" y="134874"/>
                  </a:lnTo>
                  <a:lnTo>
                    <a:pt x="219456" y="139573"/>
                  </a:lnTo>
                  <a:lnTo>
                    <a:pt x="212217" y="143383"/>
                  </a:lnTo>
                  <a:lnTo>
                    <a:pt x="205105" y="147320"/>
                  </a:lnTo>
                  <a:lnTo>
                    <a:pt x="197231" y="149225"/>
                  </a:lnTo>
                  <a:lnTo>
                    <a:pt x="178054" y="149225"/>
                  </a:lnTo>
                  <a:lnTo>
                    <a:pt x="170307" y="146685"/>
                  </a:lnTo>
                  <a:lnTo>
                    <a:pt x="159512" y="137033"/>
                  </a:lnTo>
                  <a:lnTo>
                    <a:pt x="156845" y="129794"/>
                  </a:lnTo>
                  <a:lnTo>
                    <a:pt x="156845" y="111887"/>
                  </a:lnTo>
                  <a:lnTo>
                    <a:pt x="159258" y="105283"/>
                  </a:lnTo>
                  <a:lnTo>
                    <a:pt x="169037" y="95885"/>
                  </a:lnTo>
                  <a:lnTo>
                    <a:pt x="232410" y="83185"/>
                  </a:lnTo>
                  <a:lnTo>
                    <a:pt x="232410" y="60960"/>
                  </a:lnTo>
                  <a:lnTo>
                    <a:pt x="211074" y="62357"/>
                  </a:lnTo>
                  <a:lnTo>
                    <a:pt x="165608" y="70485"/>
                  </a:lnTo>
                  <a:lnTo>
                    <a:pt x="132080" y="99060"/>
                  </a:lnTo>
                  <a:lnTo>
                    <a:pt x="128016" y="122047"/>
                  </a:lnTo>
                  <a:lnTo>
                    <a:pt x="128016" y="129794"/>
                  </a:lnTo>
                  <a:lnTo>
                    <a:pt x="129413" y="136652"/>
                  </a:lnTo>
                  <a:lnTo>
                    <a:pt x="134747" y="149987"/>
                  </a:lnTo>
                  <a:lnTo>
                    <a:pt x="165100" y="173609"/>
                  </a:lnTo>
                  <a:lnTo>
                    <a:pt x="171577" y="174879"/>
                  </a:lnTo>
                  <a:lnTo>
                    <a:pt x="186817" y="174879"/>
                  </a:lnTo>
                  <a:lnTo>
                    <a:pt x="232410" y="152654"/>
                  </a:lnTo>
                  <a:lnTo>
                    <a:pt x="260223" y="152654"/>
                  </a:lnTo>
                  <a:lnTo>
                    <a:pt x="260223" y="149225"/>
                  </a:lnTo>
                  <a:lnTo>
                    <a:pt x="260223" y="83185"/>
                  </a:lnTo>
                  <a:lnTo>
                    <a:pt x="260223" y="56642"/>
                  </a:lnTo>
                  <a:close/>
                </a:path>
                <a:path w="328295" h="175260">
                  <a:moveTo>
                    <a:pt x="328015" y="4064"/>
                  </a:moveTo>
                  <a:lnTo>
                    <a:pt x="300101" y="4064"/>
                  </a:lnTo>
                  <a:lnTo>
                    <a:pt x="300101" y="170307"/>
                  </a:lnTo>
                  <a:lnTo>
                    <a:pt x="328015" y="170307"/>
                  </a:lnTo>
                  <a:lnTo>
                    <a:pt x="328015" y="4064"/>
                  </a:lnTo>
                  <a:close/>
                </a:path>
              </a:pathLst>
            </a:custGeom>
            <a:solidFill>
              <a:srgbClr val="FFFFFF"/>
            </a:solidFill>
          </p:spPr>
          <p:txBody>
            <a:bodyPr wrap="square" lIns="0" tIns="0" rIns="0" bIns="0" rtlCol="0"/>
            <a:lstStyle/>
            <a:p>
              <a:endParaRPr/>
            </a:p>
          </p:txBody>
        </p:sp>
        <p:pic>
          <p:nvPicPr>
            <p:cNvPr id="126" name="object 126"/>
            <p:cNvPicPr/>
            <p:nvPr/>
          </p:nvPicPr>
          <p:blipFill>
            <a:blip r:embed="rId101" cstate="print"/>
            <a:stretch>
              <a:fillRect/>
            </a:stretch>
          </p:blipFill>
          <p:spPr>
            <a:xfrm>
              <a:off x="3054096" y="4020058"/>
              <a:ext cx="130556" cy="170815"/>
            </a:xfrm>
            <a:prstGeom prst="rect">
              <a:avLst/>
            </a:prstGeom>
          </p:spPr>
        </p:pic>
        <p:sp>
          <p:nvSpPr>
            <p:cNvPr id="127" name="object 127"/>
            <p:cNvSpPr/>
            <p:nvPr/>
          </p:nvSpPr>
          <p:spPr>
            <a:xfrm>
              <a:off x="3223387" y="3959364"/>
              <a:ext cx="332105" cy="231775"/>
            </a:xfrm>
            <a:custGeom>
              <a:avLst/>
              <a:gdLst/>
              <a:ahLst/>
              <a:cxnLst/>
              <a:rect l="l" t="t" r="r" b="b"/>
              <a:pathLst>
                <a:path w="332104" h="231775">
                  <a:moveTo>
                    <a:pt x="31851" y="8382"/>
                  </a:moveTo>
                  <a:lnTo>
                    <a:pt x="0" y="8382"/>
                  </a:lnTo>
                  <a:lnTo>
                    <a:pt x="0" y="37452"/>
                  </a:lnTo>
                  <a:lnTo>
                    <a:pt x="31851" y="37452"/>
                  </a:lnTo>
                  <a:lnTo>
                    <a:pt x="31851" y="8382"/>
                  </a:lnTo>
                  <a:close/>
                </a:path>
                <a:path w="332104" h="231775">
                  <a:moveTo>
                    <a:pt x="99923" y="0"/>
                  </a:moveTo>
                  <a:lnTo>
                    <a:pt x="72009" y="0"/>
                  </a:lnTo>
                  <a:lnTo>
                    <a:pt x="72009" y="231508"/>
                  </a:lnTo>
                  <a:lnTo>
                    <a:pt x="99923" y="231508"/>
                  </a:lnTo>
                  <a:lnTo>
                    <a:pt x="99923" y="0"/>
                  </a:lnTo>
                  <a:close/>
                </a:path>
                <a:path w="332104" h="231775">
                  <a:moveTo>
                    <a:pt x="331952" y="8382"/>
                  </a:moveTo>
                  <a:lnTo>
                    <a:pt x="300101" y="8382"/>
                  </a:lnTo>
                  <a:lnTo>
                    <a:pt x="300101" y="37452"/>
                  </a:lnTo>
                  <a:lnTo>
                    <a:pt x="331952" y="37452"/>
                  </a:lnTo>
                  <a:lnTo>
                    <a:pt x="331952" y="8382"/>
                  </a:lnTo>
                  <a:close/>
                </a:path>
              </a:pathLst>
            </a:custGeom>
            <a:solidFill>
              <a:srgbClr val="FFFFFF"/>
            </a:solidFill>
          </p:spPr>
          <p:txBody>
            <a:bodyPr wrap="square" lIns="0" tIns="0" rIns="0" bIns="0" rtlCol="0"/>
            <a:lstStyle/>
            <a:p>
              <a:endParaRPr/>
            </a:p>
          </p:txBody>
        </p:sp>
        <p:sp>
          <p:nvSpPr>
            <p:cNvPr id="128" name="object 128"/>
            <p:cNvSpPr/>
            <p:nvPr/>
          </p:nvSpPr>
          <p:spPr>
            <a:xfrm>
              <a:off x="3226308" y="4020311"/>
              <a:ext cx="327660" cy="175260"/>
            </a:xfrm>
            <a:custGeom>
              <a:avLst/>
              <a:gdLst/>
              <a:ahLst/>
              <a:cxnLst/>
              <a:rect l="l" t="t" r="r" b="b"/>
              <a:pathLst>
                <a:path w="327660" h="175260">
                  <a:moveTo>
                    <a:pt x="232029" y="83185"/>
                  </a:moveTo>
                  <a:lnTo>
                    <a:pt x="226694" y="83693"/>
                  </a:lnTo>
                  <a:lnTo>
                    <a:pt x="220726" y="84327"/>
                  </a:lnTo>
                  <a:lnTo>
                    <a:pt x="214121" y="84962"/>
                  </a:lnTo>
                  <a:lnTo>
                    <a:pt x="168656" y="95885"/>
                  </a:lnTo>
                  <a:lnTo>
                    <a:pt x="156591" y="111887"/>
                  </a:lnTo>
                  <a:lnTo>
                    <a:pt x="156591" y="120268"/>
                  </a:lnTo>
                  <a:lnTo>
                    <a:pt x="156591" y="129793"/>
                  </a:lnTo>
                  <a:lnTo>
                    <a:pt x="159257" y="137032"/>
                  </a:lnTo>
                  <a:lnTo>
                    <a:pt x="164592" y="141858"/>
                  </a:lnTo>
                  <a:lnTo>
                    <a:pt x="169926" y="146685"/>
                  </a:lnTo>
                  <a:lnTo>
                    <a:pt x="177672" y="149225"/>
                  </a:lnTo>
                  <a:lnTo>
                    <a:pt x="188087" y="149225"/>
                  </a:lnTo>
                  <a:lnTo>
                    <a:pt x="196850" y="149225"/>
                  </a:lnTo>
                  <a:lnTo>
                    <a:pt x="204851" y="147319"/>
                  </a:lnTo>
                  <a:lnTo>
                    <a:pt x="211963" y="143382"/>
                  </a:lnTo>
                  <a:lnTo>
                    <a:pt x="219202" y="139573"/>
                  </a:lnTo>
                  <a:lnTo>
                    <a:pt x="225806" y="134874"/>
                  </a:lnTo>
                  <a:lnTo>
                    <a:pt x="232029" y="129412"/>
                  </a:lnTo>
                  <a:lnTo>
                    <a:pt x="232029" y="83185"/>
                  </a:lnTo>
                  <a:close/>
                </a:path>
                <a:path w="327660" h="175260">
                  <a:moveTo>
                    <a:pt x="299593" y="170306"/>
                  </a:moveTo>
                  <a:lnTo>
                    <a:pt x="327478" y="170306"/>
                  </a:lnTo>
                  <a:lnTo>
                    <a:pt x="327478" y="4063"/>
                  </a:lnTo>
                  <a:lnTo>
                    <a:pt x="299593" y="4063"/>
                  </a:lnTo>
                  <a:lnTo>
                    <a:pt x="299593" y="170306"/>
                  </a:lnTo>
                  <a:close/>
                </a:path>
                <a:path w="327660" h="175260">
                  <a:moveTo>
                    <a:pt x="0" y="170306"/>
                  </a:moveTo>
                  <a:lnTo>
                    <a:pt x="27885" y="170306"/>
                  </a:lnTo>
                  <a:lnTo>
                    <a:pt x="27885" y="4063"/>
                  </a:lnTo>
                  <a:lnTo>
                    <a:pt x="0" y="4063"/>
                  </a:lnTo>
                  <a:lnTo>
                    <a:pt x="0" y="170306"/>
                  </a:lnTo>
                  <a:close/>
                </a:path>
                <a:path w="327660" h="175260">
                  <a:moveTo>
                    <a:pt x="191896" y="0"/>
                  </a:moveTo>
                  <a:lnTo>
                    <a:pt x="235584" y="7746"/>
                  </a:lnTo>
                  <a:lnTo>
                    <a:pt x="241807" y="12445"/>
                  </a:lnTo>
                  <a:lnTo>
                    <a:pt x="247904" y="17018"/>
                  </a:lnTo>
                  <a:lnTo>
                    <a:pt x="259842" y="56642"/>
                  </a:lnTo>
                  <a:lnTo>
                    <a:pt x="259842" y="170306"/>
                  </a:lnTo>
                  <a:lnTo>
                    <a:pt x="232029" y="170306"/>
                  </a:lnTo>
                  <a:lnTo>
                    <a:pt x="232029" y="152654"/>
                  </a:lnTo>
                  <a:lnTo>
                    <a:pt x="229743" y="154305"/>
                  </a:lnTo>
                  <a:lnTo>
                    <a:pt x="226821" y="156590"/>
                  </a:lnTo>
                  <a:lnTo>
                    <a:pt x="223012" y="159638"/>
                  </a:lnTo>
                  <a:lnTo>
                    <a:pt x="219075" y="162687"/>
                  </a:lnTo>
                  <a:lnTo>
                    <a:pt x="215392" y="165100"/>
                  </a:lnTo>
                  <a:lnTo>
                    <a:pt x="211836" y="166877"/>
                  </a:lnTo>
                  <a:lnTo>
                    <a:pt x="206882" y="169418"/>
                  </a:lnTo>
                  <a:lnTo>
                    <a:pt x="202056" y="171450"/>
                  </a:lnTo>
                  <a:lnTo>
                    <a:pt x="197484" y="172846"/>
                  </a:lnTo>
                  <a:lnTo>
                    <a:pt x="192913" y="174244"/>
                  </a:lnTo>
                  <a:lnTo>
                    <a:pt x="186436" y="174879"/>
                  </a:lnTo>
                  <a:lnTo>
                    <a:pt x="178054" y="174879"/>
                  </a:lnTo>
                  <a:lnTo>
                    <a:pt x="171195" y="174879"/>
                  </a:lnTo>
                  <a:lnTo>
                    <a:pt x="164719" y="173608"/>
                  </a:lnTo>
                  <a:lnTo>
                    <a:pt x="158750" y="171069"/>
                  </a:lnTo>
                  <a:lnTo>
                    <a:pt x="152527" y="168529"/>
                  </a:lnTo>
                  <a:lnTo>
                    <a:pt x="131826" y="143256"/>
                  </a:lnTo>
                  <a:lnTo>
                    <a:pt x="129158" y="136651"/>
                  </a:lnTo>
                  <a:lnTo>
                    <a:pt x="127762" y="129539"/>
                  </a:lnTo>
                  <a:lnTo>
                    <a:pt x="127762" y="122046"/>
                  </a:lnTo>
                  <a:lnTo>
                    <a:pt x="144399" y="81787"/>
                  </a:lnTo>
                  <a:lnTo>
                    <a:pt x="181864" y="66039"/>
                  </a:lnTo>
                  <a:lnTo>
                    <a:pt x="221233" y="61594"/>
                  </a:lnTo>
                  <a:lnTo>
                    <a:pt x="232029" y="60960"/>
                  </a:lnTo>
                  <a:lnTo>
                    <a:pt x="232029" y="55499"/>
                  </a:lnTo>
                  <a:lnTo>
                    <a:pt x="232029" y="49021"/>
                  </a:lnTo>
                  <a:lnTo>
                    <a:pt x="231013" y="43687"/>
                  </a:lnTo>
                  <a:lnTo>
                    <a:pt x="228981" y="39750"/>
                  </a:lnTo>
                  <a:lnTo>
                    <a:pt x="227203" y="35687"/>
                  </a:lnTo>
                  <a:lnTo>
                    <a:pt x="207644" y="25907"/>
                  </a:lnTo>
                  <a:lnTo>
                    <a:pt x="202565" y="25145"/>
                  </a:lnTo>
                  <a:lnTo>
                    <a:pt x="197231" y="24764"/>
                  </a:lnTo>
                  <a:lnTo>
                    <a:pt x="191769" y="24764"/>
                  </a:lnTo>
                  <a:lnTo>
                    <a:pt x="185293" y="24764"/>
                  </a:lnTo>
                  <a:lnTo>
                    <a:pt x="142875" y="36068"/>
                  </a:lnTo>
                  <a:lnTo>
                    <a:pt x="141351" y="36068"/>
                  </a:lnTo>
                  <a:lnTo>
                    <a:pt x="141351" y="7619"/>
                  </a:lnTo>
                  <a:lnTo>
                    <a:pt x="146431" y="6095"/>
                  </a:lnTo>
                  <a:lnTo>
                    <a:pt x="184784" y="126"/>
                  </a:lnTo>
                  <a:lnTo>
                    <a:pt x="191896" y="0"/>
                  </a:lnTo>
                  <a:close/>
                </a:path>
              </a:pathLst>
            </a:custGeom>
            <a:ln w="9144">
              <a:solidFill>
                <a:srgbClr val="696262"/>
              </a:solidFill>
            </a:ln>
          </p:spPr>
          <p:txBody>
            <a:bodyPr wrap="square" lIns="0" tIns="0" rIns="0" bIns="0" rtlCol="0"/>
            <a:lstStyle/>
            <a:p>
              <a:endParaRPr/>
            </a:p>
          </p:txBody>
        </p:sp>
        <p:pic>
          <p:nvPicPr>
            <p:cNvPr id="129" name="object 129"/>
            <p:cNvPicPr/>
            <p:nvPr/>
          </p:nvPicPr>
          <p:blipFill>
            <a:blip r:embed="rId102" cstate="print"/>
            <a:stretch>
              <a:fillRect/>
            </a:stretch>
          </p:blipFill>
          <p:spPr>
            <a:xfrm>
              <a:off x="3049524" y="4015740"/>
              <a:ext cx="140207" cy="179831"/>
            </a:xfrm>
            <a:prstGeom prst="rect">
              <a:avLst/>
            </a:prstGeom>
          </p:spPr>
        </p:pic>
        <p:sp>
          <p:nvSpPr>
            <p:cNvPr id="130" name="object 130"/>
            <p:cNvSpPr/>
            <p:nvPr/>
          </p:nvSpPr>
          <p:spPr>
            <a:xfrm>
              <a:off x="3223259" y="3959352"/>
              <a:ext cx="332740" cy="231775"/>
            </a:xfrm>
            <a:custGeom>
              <a:avLst/>
              <a:gdLst/>
              <a:ahLst/>
              <a:cxnLst/>
              <a:rect l="l" t="t" r="r" b="b"/>
              <a:pathLst>
                <a:path w="332739" h="231775">
                  <a:moveTo>
                    <a:pt x="300354" y="37465"/>
                  </a:moveTo>
                  <a:lnTo>
                    <a:pt x="332244" y="37465"/>
                  </a:lnTo>
                  <a:lnTo>
                    <a:pt x="332244" y="8397"/>
                  </a:lnTo>
                  <a:lnTo>
                    <a:pt x="300354" y="8397"/>
                  </a:lnTo>
                  <a:lnTo>
                    <a:pt x="300354" y="37465"/>
                  </a:lnTo>
                  <a:close/>
                </a:path>
                <a:path w="332739" h="231775">
                  <a:moveTo>
                    <a:pt x="0" y="37465"/>
                  </a:moveTo>
                  <a:lnTo>
                    <a:pt x="31889" y="37465"/>
                  </a:lnTo>
                  <a:lnTo>
                    <a:pt x="31889" y="8397"/>
                  </a:lnTo>
                  <a:lnTo>
                    <a:pt x="0" y="8397"/>
                  </a:lnTo>
                  <a:lnTo>
                    <a:pt x="0" y="37465"/>
                  </a:lnTo>
                  <a:close/>
                </a:path>
                <a:path w="332739" h="231775">
                  <a:moveTo>
                    <a:pt x="72009" y="231394"/>
                  </a:moveTo>
                  <a:lnTo>
                    <a:pt x="99960" y="231394"/>
                  </a:lnTo>
                  <a:lnTo>
                    <a:pt x="99960" y="0"/>
                  </a:lnTo>
                  <a:lnTo>
                    <a:pt x="72009" y="0"/>
                  </a:lnTo>
                  <a:lnTo>
                    <a:pt x="72009" y="231394"/>
                  </a:lnTo>
                  <a:close/>
                </a:path>
              </a:pathLst>
            </a:custGeom>
            <a:ln w="9144">
              <a:solidFill>
                <a:srgbClr val="696262"/>
              </a:solidFill>
            </a:ln>
          </p:spPr>
          <p:txBody>
            <a:bodyPr wrap="square" lIns="0" tIns="0" rIns="0" bIns="0" rtlCol="0"/>
            <a:lstStyle/>
            <a:p>
              <a:endParaRPr/>
            </a:p>
          </p:txBody>
        </p:sp>
        <p:pic>
          <p:nvPicPr>
            <p:cNvPr id="131" name="object 131"/>
            <p:cNvPicPr/>
            <p:nvPr/>
          </p:nvPicPr>
          <p:blipFill>
            <a:blip r:embed="rId103" cstate="print"/>
            <a:stretch>
              <a:fillRect/>
            </a:stretch>
          </p:blipFill>
          <p:spPr>
            <a:xfrm>
              <a:off x="3764279" y="3973067"/>
              <a:ext cx="1016508" cy="284988"/>
            </a:xfrm>
            <a:prstGeom prst="rect">
              <a:avLst/>
            </a:prstGeom>
          </p:spPr>
        </p:pic>
        <p:pic>
          <p:nvPicPr>
            <p:cNvPr id="132" name="object 132"/>
            <p:cNvPicPr/>
            <p:nvPr/>
          </p:nvPicPr>
          <p:blipFill>
            <a:blip r:embed="rId104" cstate="print"/>
            <a:stretch>
              <a:fillRect/>
            </a:stretch>
          </p:blipFill>
          <p:spPr>
            <a:xfrm>
              <a:off x="5003291" y="3954779"/>
              <a:ext cx="1443227" cy="303275"/>
            </a:xfrm>
            <a:prstGeom prst="rect">
              <a:avLst/>
            </a:prstGeom>
          </p:spPr>
        </p:pic>
        <p:pic>
          <p:nvPicPr>
            <p:cNvPr id="133" name="object 133"/>
            <p:cNvPicPr/>
            <p:nvPr/>
          </p:nvPicPr>
          <p:blipFill>
            <a:blip r:embed="rId105" cstate="print"/>
            <a:stretch>
              <a:fillRect/>
            </a:stretch>
          </p:blipFill>
          <p:spPr>
            <a:xfrm>
              <a:off x="6665976" y="3963923"/>
              <a:ext cx="1094231" cy="236219"/>
            </a:xfrm>
            <a:prstGeom prst="rect">
              <a:avLst/>
            </a:prstGeom>
          </p:spPr>
        </p:pic>
        <p:pic>
          <p:nvPicPr>
            <p:cNvPr id="134" name="object 134"/>
            <p:cNvPicPr/>
            <p:nvPr/>
          </p:nvPicPr>
          <p:blipFill>
            <a:blip r:embed="rId106" cstate="print"/>
            <a:stretch>
              <a:fillRect/>
            </a:stretch>
          </p:blipFill>
          <p:spPr>
            <a:xfrm>
              <a:off x="7979664" y="3954779"/>
              <a:ext cx="728472" cy="245363"/>
            </a:xfrm>
            <a:prstGeom prst="rect">
              <a:avLst/>
            </a:prstGeom>
          </p:spPr>
        </p:pic>
        <p:pic>
          <p:nvPicPr>
            <p:cNvPr id="135" name="object 135"/>
            <p:cNvPicPr/>
            <p:nvPr/>
          </p:nvPicPr>
          <p:blipFill>
            <a:blip r:embed="rId107" cstate="print"/>
            <a:stretch>
              <a:fillRect/>
            </a:stretch>
          </p:blipFill>
          <p:spPr>
            <a:xfrm>
              <a:off x="783335" y="4503420"/>
              <a:ext cx="728471" cy="301751"/>
            </a:xfrm>
            <a:prstGeom prst="rect">
              <a:avLst/>
            </a:prstGeom>
          </p:spPr>
        </p:pic>
        <p:sp>
          <p:nvSpPr>
            <p:cNvPr id="136" name="object 136"/>
            <p:cNvSpPr/>
            <p:nvPr/>
          </p:nvSpPr>
          <p:spPr>
            <a:xfrm>
              <a:off x="1687068" y="4507991"/>
              <a:ext cx="360680" cy="236220"/>
            </a:xfrm>
            <a:custGeom>
              <a:avLst/>
              <a:gdLst/>
              <a:ahLst/>
              <a:cxnLst/>
              <a:rect l="l" t="t" r="r" b="b"/>
              <a:pathLst>
                <a:path w="360680" h="236220">
                  <a:moveTo>
                    <a:pt x="139700" y="145669"/>
                  </a:moveTo>
                  <a:lnTo>
                    <a:pt x="130556" y="95631"/>
                  </a:lnTo>
                  <a:lnTo>
                    <a:pt x="110744" y="70726"/>
                  </a:lnTo>
                  <a:lnTo>
                    <a:pt x="110744" y="147828"/>
                  </a:lnTo>
                  <a:lnTo>
                    <a:pt x="109982" y="163068"/>
                  </a:lnTo>
                  <a:lnTo>
                    <a:pt x="91948" y="202438"/>
                  </a:lnTo>
                  <a:lnTo>
                    <a:pt x="64897" y="210947"/>
                  </a:lnTo>
                  <a:lnTo>
                    <a:pt x="58420" y="210947"/>
                  </a:lnTo>
                  <a:lnTo>
                    <a:pt x="52324" y="210312"/>
                  </a:lnTo>
                  <a:lnTo>
                    <a:pt x="41275" y="207391"/>
                  </a:lnTo>
                  <a:lnTo>
                    <a:pt x="35052" y="204978"/>
                  </a:lnTo>
                  <a:lnTo>
                    <a:pt x="28067" y="201422"/>
                  </a:lnTo>
                  <a:lnTo>
                    <a:pt x="28067" y="106172"/>
                  </a:lnTo>
                  <a:lnTo>
                    <a:pt x="34417" y="100711"/>
                  </a:lnTo>
                  <a:lnTo>
                    <a:pt x="41402" y="96266"/>
                  </a:lnTo>
                  <a:lnTo>
                    <a:pt x="57150" y="89154"/>
                  </a:lnTo>
                  <a:lnTo>
                    <a:pt x="64897" y="87249"/>
                  </a:lnTo>
                  <a:lnTo>
                    <a:pt x="72517" y="87249"/>
                  </a:lnTo>
                  <a:lnTo>
                    <a:pt x="81788" y="88265"/>
                  </a:lnTo>
                  <a:lnTo>
                    <a:pt x="89789" y="91186"/>
                  </a:lnTo>
                  <a:lnTo>
                    <a:pt x="110236" y="133858"/>
                  </a:lnTo>
                  <a:lnTo>
                    <a:pt x="110744" y="147828"/>
                  </a:lnTo>
                  <a:lnTo>
                    <a:pt x="110744" y="70726"/>
                  </a:lnTo>
                  <a:lnTo>
                    <a:pt x="104267" y="66294"/>
                  </a:lnTo>
                  <a:lnTo>
                    <a:pt x="92329" y="62103"/>
                  </a:lnTo>
                  <a:lnTo>
                    <a:pt x="78994" y="60706"/>
                  </a:lnTo>
                  <a:lnTo>
                    <a:pt x="39116" y="74041"/>
                  </a:lnTo>
                  <a:lnTo>
                    <a:pt x="28067" y="82677"/>
                  </a:lnTo>
                  <a:lnTo>
                    <a:pt x="28067" y="0"/>
                  </a:lnTo>
                  <a:lnTo>
                    <a:pt x="0" y="0"/>
                  </a:lnTo>
                  <a:lnTo>
                    <a:pt x="0" y="231521"/>
                  </a:lnTo>
                  <a:lnTo>
                    <a:pt x="26289" y="231521"/>
                  </a:lnTo>
                  <a:lnTo>
                    <a:pt x="28067" y="223774"/>
                  </a:lnTo>
                  <a:lnTo>
                    <a:pt x="34290" y="227584"/>
                  </a:lnTo>
                  <a:lnTo>
                    <a:pt x="40640" y="230505"/>
                  </a:lnTo>
                  <a:lnTo>
                    <a:pt x="53467" y="235077"/>
                  </a:lnTo>
                  <a:lnTo>
                    <a:pt x="61214" y="236093"/>
                  </a:lnTo>
                  <a:lnTo>
                    <a:pt x="70231" y="236093"/>
                  </a:lnTo>
                  <a:lnTo>
                    <a:pt x="106934" y="223774"/>
                  </a:lnTo>
                  <a:lnTo>
                    <a:pt x="134747" y="182499"/>
                  </a:lnTo>
                  <a:lnTo>
                    <a:pt x="138430" y="165100"/>
                  </a:lnTo>
                  <a:lnTo>
                    <a:pt x="139700" y="145669"/>
                  </a:lnTo>
                  <a:close/>
                </a:path>
                <a:path w="360680" h="236220">
                  <a:moveTo>
                    <a:pt x="290360" y="213868"/>
                  </a:moveTo>
                  <a:lnTo>
                    <a:pt x="290322" y="210439"/>
                  </a:lnTo>
                  <a:lnTo>
                    <a:pt x="290322" y="144399"/>
                  </a:lnTo>
                  <a:lnTo>
                    <a:pt x="290322" y="117856"/>
                  </a:lnTo>
                  <a:lnTo>
                    <a:pt x="285877" y="91313"/>
                  </a:lnTo>
                  <a:lnTo>
                    <a:pt x="283591" y="85979"/>
                  </a:lnTo>
                  <a:lnTo>
                    <a:pt x="282829" y="84074"/>
                  </a:lnTo>
                  <a:lnTo>
                    <a:pt x="244983" y="62738"/>
                  </a:lnTo>
                  <a:lnTo>
                    <a:pt x="230378" y="61341"/>
                  </a:lnTo>
                  <a:lnTo>
                    <a:pt x="222123" y="61214"/>
                  </a:lnTo>
                  <a:lnTo>
                    <a:pt x="176530" y="67310"/>
                  </a:lnTo>
                  <a:lnTo>
                    <a:pt x="171450" y="68834"/>
                  </a:lnTo>
                  <a:lnTo>
                    <a:pt x="171450" y="97282"/>
                  </a:lnTo>
                  <a:lnTo>
                    <a:pt x="172974" y="97282"/>
                  </a:lnTo>
                  <a:lnTo>
                    <a:pt x="179578" y="94742"/>
                  </a:lnTo>
                  <a:lnTo>
                    <a:pt x="186182" y="92456"/>
                  </a:lnTo>
                  <a:lnTo>
                    <a:pt x="192659" y="90551"/>
                  </a:lnTo>
                  <a:lnTo>
                    <a:pt x="207899" y="86995"/>
                  </a:lnTo>
                  <a:lnTo>
                    <a:pt x="215519" y="85979"/>
                  </a:lnTo>
                  <a:lnTo>
                    <a:pt x="227584" y="85979"/>
                  </a:lnTo>
                  <a:lnTo>
                    <a:pt x="261493" y="104902"/>
                  </a:lnTo>
                  <a:lnTo>
                    <a:pt x="262509" y="110236"/>
                  </a:lnTo>
                  <a:lnTo>
                    <a:pt x="262509" y="122174"/>
                  </a:lnTo>
                  <a:lnTo>
                    <a:pt x="262509" y="144399"/>
                  </a:lnTo>
                  <a:lnTo>
                    <a:pt x="262509" y="190627"/>
                  </a:lnTo>
                  <a:lnTo>
                    <a:pt x="256159" y="196088"/>
                  </a:lnTo>
                  <a:lnTo>
                    <a:pt x="249555" y="200787"/>
                  </a:lnTo>
                  <a:lnTo>
                    <a:pt x="242316" y="204597"/>
                  </a:lnTo>
                  <a:lnTo>
                    <a:pt x="235204" y="208534"/>
                  </a:lnTo>
                  <a:lnTo>
                    <a:pt x="227203" y="210439"/>
                  </a:lnTo>
                  <a:lnTo>
                    <a:pt x="207899" y="210439"/>
                  </a:lnTo>
                  <a:lnTo>
                    <a:pt x="200152" y="207899"/>
                  </a:lnTo>
                  <a:lnTo>
                    <a:pt x="189357" y="198247"/>
                  </a:lnTo>
                  <a:lnTo>
                    <a:pt x="186690" y="191008"/>
                  </a:lnTo>
                  <a:lnTo>
                    <a:pt x="186690" y="173101"/>
                  </a:lnTo>
                  <a:lnTo>
                    <a:pt x="189103" y="166497"/>
                  </a:lnTo>
                  <a:lnTo>
                    <a:pt x="198882" y="157099"/>
                  </a:lnTo>
                  <a:lnTo>
                    <a:pt x="262509" y="144399"/>
                  </a:lnTo>
                  <a:lnTo>
                    <a:pt x="262509" y="122174"/>
                  </a:lnTo>
                  <a:lnTo>
                    <a:pt x="241173" y="123571"/>
                  </a:lnTo>
                  <a:lnTo>
                    <a:pt x="195580" y="131699"/>
                  </a:lnTo>
                  <a:lnTo>
                    <a:pt x="161925" y="160274"/>
                  </a:lnTo>
                  <a:lnTo>
                    <a:pt x="157861" y="183261"/>
                  </a:lnTo>
                  <a:lnTo>
                    <a:pt x="157861" y="191008"/>
                  </a:lnTo>
                  <a:lnTo>
                    <a:pt x="159258" y="197866"/>
                  </a:lnTo>
                  <a:lnTo>
                    <a:pt x="164592" y="211201"/>
                  </a:lnTo>
                  <a:lnTo>
                    <a:pt x="194945" y="234823"/>
                  </a:lnTo>
                  <a:lnTo>
                    <a:pt x="201422" y="236093"/>
                  </a:lnTo>
                  <a:lnTo>
                    <a:pt x="216662" y="236093"/>
                  </a:lnTo>
                  <a:lnTo>
                    <a:pt x="262509" y="213868"/>
                  </a:lnTo>
                  <a:lnTo>
                    <a:pt x="262509" y="231521"/>
                  </a:lnTo>
                  <a:lnTo>
                    <a:pt x="290360" y="231521"/>
                  </a:lnTo>
                  <a:lnTo>
                    <a:pt x="290360" y="213868"/>
                  </a:lnTo>
                  <a:close/>
                </a:path>
                <a:path w="360680" h="236220">
                  <a:moveTo>
                    <a:pt x="358305" y="65278"/>
                  </a:moveTo>
                  <a:lnTo>
                    <a:pt x="330327" y="65278"/>
                  </a:lnTo>
                  <a:lnTo>
                    <a:pt x="330327" y="231521"/>
                  </a:lnTo>
                  <a:lnTo>
                    <a:pt x="358305" y="231521"/>
                  </a:lnTo>
                  <a:lnTo>
                    <a:pt x="358305" y="65278"/>
                  </a:lnTo>
                  <a:close/>
                </a:path>
                <a:path w="360680" h="236220">
                  <a:moveTo>
                    <a:pt x="360337" y="8382"/>
                  </a:moveTo>
                  <a:lnTo>
                    <a:pt x="328422" y="8382"/>
                  </a:lnTo>
                  <a:lnTo>
                    <a:pt x="328422" y="37465"/>
                  </a:lnTo>
                  <a:lnTo>
                    <a:pt x="360337" y="37465"/>
                  </a:lnTo>
                  <a:lnTo>
                    <a:pt x="360337" y="8382"/>
                  </a:lnTo>
                  <a:close/>
                </a:path>
              </a:pathLst>
            </a:custGeom>
            <a:solidFill>
              <a:srgbClr val="FFFFFF"/>
            </a:solidFill>
          </p:spPr>
          <p:txBody>
            <a:bodyPr wrap="square" lIns="0" tIns="0" rIns="0" bIns="0" rtlCol="0"/>
            <a:lstStyle/>
            <a:p>
              <a:endParaRPr/>
            </a:p>
          </p:txBody>
        </p:sp>
        <p:pic>
          <p:nvPicPr>
            <p:cNvPr id="137" name="object 137"/>
            <p:cNvPicPr/>
            <p:nvPr/>
          </p:nvPicPr>
          <p:blipFill>
            <a:blip r:embed="rId108" cstate="print"/>
            <a:stretch>
              <a:fillRect/>
            </a:stretch>
          </p:blipFill>
          <p:spPr>
            <a:xfrm>
              <a:off x="2086864" y="4507991"/>
              <a:ext cx="138175" cy="231520"/>
            </a:xfrm>
            <a:prstGeom prst="rect">
              <a:avLst/>
            </a:prstGeom>
          </p:spPr>
        </p:pic>
        <p:sp>
          <p:nvSpPr>
            <p:cNvPr id="138" name="object 138"/>
            <p:cNvSpPr/>
            <p:nvPr/>
          </p:nvSpPr>
          <p:spPr>
            <a:xfrm>
              <a:off x="1716024" y="4517123"/>
              <a:ext cx="332105" cy="227329"/>
            </a:xfrm>
            <a:custGeom>
              <a:avLst/>
              <a:gdLst/>
              <a:ahLst/>
              <a:cxnLst/>
              <a:rect l="l" t="t" r="r" b="b"/>
              <a:pathLst>
                <a:path w="332105" h="227329">
                  <a:moveTo>
                    <a:pt x="234187" y="135521"/>
                  </a:moveTo>
                  <a:lnTo>
                    <a:pt x="228726" y="136029"/>
                  </a:lnTo>
                  <a:lnTo>
                    <a:pt x="222757" y="136664"/>
                  </a:lnTo>
                  <a:lnTo>
                    <a:pt x="216153" y="137299"/>
                  </a:lnTo>
                  <a:lnTo>
                    <a:pt x="170687" y="148094"/>
                  </a:lnTo>
                  <a:lnTo>
                    <a:pt x="158369" y="164096"/>
                  </a:lnTo>
                  <a:lnTo>
                    <a:pt x="158369" y="172478"/>
                  </a:lnTo>
                  <a:lnTo>
                    <a:pt x="158369" y="181876"/>
                  </a:lnTo>
                  <a:lnTo>
                    <a:pt x="161036" y="189115"/>
                  </a:lnTo>
                  <a:lnTo>
                    <a:pt x="166496" y="193941"/>
                  </a:lnTo>
                  <a:lnTo>
                    <a:pt x="171957" y="198767"/>
                  </a:lnTo>
                  <a:lnTo>
                    <a:pt x="179705" y="201307"/>
                  </a:lnTo>
                  <a:lnTo>
                    <a:pt x="190119" y="201307"/>
                  </a:lnTo>
                  <a:lnTo>
                    <a:pt x="198881" y="201307"/>
                  </a:lnTo>
                  <a:lnTo>
                    <a:pt x="206882" y="199402"/>
                  </a:lnTo>
                  <a:lnTo>
                    <a:pt x="213994" y="195465"/>
                  </a:lnTo>
                  <a:lnTo>
                    <a:pt x="221233" y="191655"/>
                  </a:lnTo>
                  <a:lnTo>
                    <a:pt x="227837" y="186956"/>
                  </a:lnTo>
                  <a:lnTo>
                    <a:pt x="234187" y="181495"/>
                  </a:lnTo>
                  <a:lnTo>
                    <a:pt x="234187" y="135521"/>
                  </a:lnTo>
                  <a:close/>
                </a:path>
                <a:path w="332105" h="227329">
                  <a:moveTo>
                    <a:pt x="44323" y="78625"/>
                  </a:moveTo>
                  <a:lnTo>
                    <a:pt x="36702" y="78625"/>
                  </a:lnTo>
                  <a:lnTo>
                    <a:pt x="28956" y="80530"/>
                  </a:lnTo>
                  <a:lnTo>
                    <a:pt x="21208" y="83959"/>
                  </a:lnTo>
                  <a:lnTo>
                    <a:pt x="13334" y="87515"/>
                  </a:lnTo>
                  <a:lnTo>
                    <a:pt x="6350" y="91960"/>
                  </a:lnTo>
                  <a:lnTo>
                    <a:pt x="0" y="97421"/>
                  </a:lnTo>
                  <a:lnTo>
                    <a:pt x="0" y="192290"/>
                  </a:lnTo>
                  <a:lnTo>
                    <a:pt x="6984" y="195846"/>
                  </a:lnTo>
                  <a:lnTo>
                    <a:pt x="13207" y="198259"/>
                  </a:lnTo>
                  <a:lnTo>
                    <a:pt x="18668" y="199656"/>
                  </a:lnTo>
                  <a:lnTo>
                    <a:pt x="24130" y="201180"/>
                  </a:lnTo>
                  <a:lnTo>
                    <a:pt x="30225" y="201815"/>
                  </a:lnTo>
                  <a:lnTo>
                    <a:pt x="36702" y="201815"/>
                  </a:lnTo>
                  <a:lnTo>
                    <a:pt x="75692" y="178066"/>
                  </a:lnTo>
                  <a:lnTo>
                    <a:pt x="82550" y="138950"/>
                  </a:lnTo>
                  <a:lnTo>
                    <a:pt x="82042" y="124980"/>
                  </a:lnTo>
                  <a:lnTo>
                    <a:pt x="68325" y="87261"/>
                  </a:lnTo>
                  <a:lnTo>
                    <a:pt x="53720" y="79514"/>
                  </a:lnTo>
                  <a:lnTo>
                    <a:pt x="44323" y="78625"/>
                  </a:lnTo>
                  <a:close/>
                </a:path>
                <a:path w="332105" h="227329">
                  <a:moveTo>
                    <a:pt x="301878" y="222262"/>
                  </a:moveTo>
                  <a:lnTo>
                    <a:pt x="329829" y="222262"/>
                  </a:lnTo>
                  <a:lnTo>
                    <a:pt x="329829" y="56667"/>
                  </a:lnTo>
                  <a:lnTo>
                    <a:pt x="301878" y="56667"/>
                  </a:lnTo>
                  <a:lnTo>
                    <a:pt x="301878" y="222262"/>
                  </a:lnTo>
                  <a:close/>
                </a:path>
                <a:path w="332105" h="227329">
                  <a:moveTo>
                    <a:pt x="193928" y="52590"/>
                  </a:moveTo>
                  <a:lnTo>
                    <a:pt x="237744" y="60337"/>
                  </a:lnTo>
                  <a:lnTo>
                    <a:pt x="243967" y="65036"/>
                  </a:lnTo>
                  <a:lnTo>
                    <a:pt x="250062" y="69608"/>
                  </a:lnTo>
                  <a:lnTo>
                    <a:pt x="262000" y="109105"/>
                  </a:lnTo>
                  <a:lnTo>
                    <a:pt x="262000" y="222262"/>
                  </a:lnTo>
                  <a:lnTo>
                    <a:pt x="234187" y="222262"/>
                  </a:lnTo>
                  <a:lnTo>
                    <a:pt x="234187" y="204736"/>
                  </a:lnTo>
                  <a:lnTo>
                    <a:pt x="231901" y="206387"/>
                  </a:lnTo>
                  <a:lnTo>
                    <a:pt x="228853" y="208673"/>
                  </a:lnTo>
                  <a:lnTo>
                    <a:pt x="225044" y="211594"/>
                  </a:lnTo>
                  <a:lnTo>
                    <a:pt x="221106" y="214642"/>
                  </a:lnTo>
                  <a:lnTo>
                    <a:pt x="217424" y="217055"/>
                  </a:lnTo>
                  <a:lnTo>
                    <a:pt x="213868" y="218833"/>
                  </a:lnTo>
                  <a:lnTo>
                    <a:pt x="208914" y="221373"/>
                  </a:lnTo>
                  <a:lnTo>
                    <a:pt x="204088" y="223405"/>
                  </a:lnTo>
                  <a:lnTo>
                    <a:pt x="199517" y="224802"/>
                  </a:lnTo>
                  <a:lnTo>
                    <a:pt x="194944" y="226199"/>
                  </a:lnTo>
                  <a:lnTo>
                    <a:pt x="188468" y="226834"/>
                  </a:lnTo>
                  <a:lnTo>
                    <a:pt x="180086" y="226834"/>
                  </a:lnTo>
                  <a:lnTo>
                    <a:pt x="173227" y="226834"/>
                  </a:lnTo>
                  <a:lnTo>
                    <a:pt x="166624" y="225564"/>
                  </a:lnTo>
                  <a:lnTo>
                    <a:pt x="160527" y="223024"/>
                  </a:lnTo>
                  <a:lnTo>
                    <a:pt x="154305" y="220484"/>
                  </a:lnTo>
                  <a:lnTo>
                    <a:pt x="133603" y="195338"/>
                  </a:lnTo>
                  <a:lnTo>
                    <a:pt x="130937" y="188734"/>
                  </a:lnTo>
                  <a:lnTo>
                    <a:pt x="129539" y="181622"/>
                  </a:lnTo>
                  <a:lnTo>
                    <a:pt x="129539" y="174256"/>
                  </a:lnTo>
                  <a:lnTo>
                    <a:pt x="146303" y="134124"/>
                  </a:lnTo>
                  <a:lnTo>
                    <a:pt x="183769" y="118376"/>
                  </a:lnTo>
                  <a:lnTo>
                    <a:pt x="223265" y="114058"/>
                  </a:lnTo>
                  <a:lnTo>
                    <a:pt x="234187" y="113423"/>
                  </a:lnTo>
                  <a:lnTo>
                    <a:pt x="234187" y="107962"/>
                  </a:lnTo>
                  <a:lnTo>
                    <a:pt x="234187" y="101485"/>
                  </a:lnTo>
                  <a:lnTo>
                    <a:pt x="233171" y="96151"/>
                  </a:lnTo>
                  <a:lnTo>
                    <a:pt x="231139" y="92214"/>
                  </a:lnTo>
                  <a:lnTo>
                    <a:pt x="229234" y="88150"/>
                  </a:lnTo>
                  <a:lnTo>
                    <a:pt x="209676" y="78498"/>
                  </a:lnTo>
                  <a:lnTo>
                    <a:pt x="204596" y="77736"/>
                  </a:lnTo>
                  <a:lnTo>
                    <a:pt x="199262" y="77355"/>
                  </a:lnTo>
                  <a:lnTo>
                    <a:pt x="193801" y="77355"/>
                  </a:lnTo>
                  <a:lnTo>
                    <a:pt x="187325" y="77355"/>
                  </a:lnTo>
                  <a:lnTo>
                    <a:pt x="144652" y="88531"/>
                  </a:lnTo>
                  <a:lnTo>
                    <a:pt x="143128" y="88531"/>
                  </a:lnTo>
                  <a:lnTo>
                    <a:pt x="143128" y="60210"/>
                  </a:lnTo>
                  <a:lnTo>
                    <a:pt x="148208" y="58686"/>
                  </a:lnTo>
                  <a:lnTo>
                    <a:pt x="186817" y="52844"/>
                  </a:lnTo>
                  <a:lnTo>
                    <a:pt x="193928" y="52590"/>
                  </a:lnTo>
                  <a:close/>
                </a:path>
                <a:path w="332105" h="227329">
                  <a:moveTo>
                    <a:pt x="299974" y="28968"/>
                  </a:moveTo>
                  <a:lnTo>
                    <a:pt x="331863" y="28968"/>
                  </a:lnTo>
                  <a:lnTo>
                    <a:pt x="331863" y="0"/>
                  </a:lnTo>
                  <a:lnTo>
                    <a:pt x="299974" y="0"/>
                  </a:lnTo>
                  <a:lnTo>
                    <a:pt x="299974" y="28968"/>
                  </a:lnTo>
                  <a:close/>
                </a:path>
              </a:pathLst>
            </a:custGeom>
            <a:ln w="9144">
              <a:solidFill>
                <a:srgbClr val="696262"/>
              </a:solidFill>
            </a:ln>
          </p:spPr>
          <p:txBody>
            <a:bodyPr wrap="square" lIns="0" tIns="0" rIns="0" bIns="0" rtlCol="0"/>
            <a:lstStyle/>
            <a:p>
              <a:endParaRPr/>
            </a:p>
          </p:txBody>
        </p:sp>
        <p:pic>
          <p:nvPicPr>
            <p:cNvPr id="139" name="object 139"/>
            <p:cNvPicPr/>
            <p:nvPr/>
          </p:nvPicPr>
          <p:blipFill>
            <a:blip r:embed="rId109" cstate="print"/>
            <a:stretch>
              <a:fillRect/>
            </a:stretch>
          </p:blipFill>
          <p:spPr>
            <a:xfrm>
              <a:off x="2081783" y="4503420"/>
              <a:ext cx="147828" cy="240792"/>
            </a:xfrm>
            <a:prstGeom prst="rect">
              <a:avLst/>
            </a:prstGeom>
          </p:spPr>
        </p:pic>
        <p:sp>
          <p:nvSpPr>
            <p:cNvPr id="140" name="object 140"/>
            <p:cNvSpPr/>
            <p:nvPr/>
          </p:nvSpPr>
          <p:spPr>
            <a:xfrm>
              <a:off x="1687068" y="4507991"/>
              <a:ext cx="140335" cy="236220"/>
            </a:xfrm>
            <a:custGeom>
              <a:avLst/>
              <a:gdLst/>
              <a:ahLst/>
              <a:cxnLst/>
              <a:rect l="l" t="t" r="r" b="b"/>
              <a:pathLst>
                <a:path w="140335" h="236220">
                  <a:moveTo>
                    <a:pt x="0" y="0"/>
                  </a:moveTo>
                  <a:lnTo>
                    <a:pt x="28193" y="0"/>
                  </a:lnTo>
                  <a:lnTo>
                    <a:pt x="28193" y="82676"/>
                  </a:lnTo>
                  <a:lnTo>
                    <a:pt x="33527" y="78104"/>
                  </a:lnTo>
                  <a:lnTo>
                    <a:pt x="71500" y="61086"/>
                  </a:lnTo>
                  <a:lnTo>
                    <a:pt x="79120" y="60705"/>
                  </a:lnTo>
                  <a:lnTo>
                    <a:pt x="92582" y="62102"/>
                  </a:lnTo>
                  <a:lnTo>
                    <a:pt x="130809" y="95630"/>
                  </a:lnTo>
                  <a:lnTo>
                    <a:pt x="139954" y="145668"/>
                  </a:lnTo>
                  <a:lnTo>
                    <a:pt x="138683" y="165099"/>
                  </a:lnTo>
                  <a:lnTo>
                    <a:pt x="120142" y="211327"/>
                  </a:lnTo>
                  <a:lnTo>
                    <a:pt x="84708" y="234568"/>
                  </a:lnTo>
                  <a:lnTo>
                    <a:pt x="70357" y="236092"/>
                  </a:lnTo>
                  <a:lnTo>
                    <a:pt x="61340" y="236092"/>
                  </a:lnTo>
                  <a:lnTo>
                    <a:pt x="28193" y="223773"/>
                  </a:lnTo>
                  <a:lnTo>
                    <a:pt x="26415" y="231520"/>
                  </a:lnTo>
                  <a:lnTo>
                    <a:pt x="0" y="231520"/>
                  </a:lnTo>
                  <a:lnTo>
                    <a:pt x="0" y="0"/>
                  </a:lnTo>
                  <a:close/>
                </a:path>
              </a:pathLst>
            </a:custGeom>
            <a:ln w="9144">
              <a:solidFill>
                <a:srgbClr val="696262"/>
              </a:solidFill>
            </a:ln>
          </p:spPr>
          <p:txBody>
            <a:bodyPr wrap="square" lIns="0" tIns="0" rIns="0" bIns="0" rtlCol="0"/>
            <a:lstStyle/>
            <a:p>
              <a:endParaRPr/>
            </a:p>
          </p:txBody>
        </p:sp>
        <p:pic>
          <p:nvPicPr>
            <p:cNvPr id="141" name="object 141"/>
            <p:cNvPicPr/>
            <p:nvPr/>
          </p:nvPicPr>
          <p:blipFill>
            <a:blip r:embed="rId110" cstate="print"/>
            <a:stretch>
              <a:fillRect/>
            </a:stretch>
          </p:blipFill>
          <p:spPr>
            <a:xfrm>
              <a:off x="2366771" y="4564379"/>
              <a:ext cx="632460" cy="242316"/>
            </a:xfrm>
            <a:prstGeom prst="rect">
              <a:avLst/>
            </a:prstGeom>
          </p:spPr>
        </p:pic>
        <p:pic>
          <p:nvPicPr>
            <p:cNvPr id="142" name="object 142"/>
            <p:cNvPicPr/>
            <p:nvPr/>
          </p:nvPicPr>
          <p:blipFill>
            <a:blip r:embed="rId111" cstate="print"/>
            <a:stretch>
              <a:fillRect/>
            </a:stretch>
          </p:blipFill>
          <p:spPr>
            <a:xfrm>
              <a:off x="3183636" y="4503420"/>
              <a:ext cx="1272539" cy="245363"/>
            </a:xfrm>
            <a:prstGeom prst="rect">
              <a:avLst/>
            </a:prstGeom>
          </p:spPr>
        </p:pic>
        <p:pic>
          <p:nvPicPr>
            <p:cNvPr id="143" name="object 143"/>
            <p:cNvPicPr/>
            <p:nvPr/>
          </p:nvPicPr>
          <p:blipFill>
            <a:blip r:embed="rId112" cstate="print"/>
            <a:stretch>
              <a:fillRect/>
            </a:stretch>
          </p:blipFill>
          <p:spPr>
            <a:xfrm>
              <a:off x="4622291" y="4503420"/>
              <a:ext cx="1178052" cy="303275"/>
            </a:xfrm>
            <a:prstGeom prst="rect">
              <a:avLst/>
            </a:prstGeom>
          </p:spPr>
        </p:pic>
        <p:pic>
          <p:nvPicPr>
            <p:cNvPr id="144" name="object 144"/>
            <p:cNvPicPr/>
            <p:nvPr/>
          </p:nvPicPr>
          <p:blipFill>
            <a:blip r:embed="rId113" cstate="print"/>
            <a:stretch>
              <a:fillRect/>
            </a:stretch>
          </p:blipFill>
          <p:spPr>
            <a:xfrm>
              <a:off x="5972555" y="4503420"/>
              <a:ext cx="795527" cy="245363"/>
            </a:xfrm>
            <a:prstGeom prst="rect">
              <a:avLst/>
            </a:prstGeom>
          </p:spPr>
        </p:pic>
        <p:pic>
          <p:nvPicPr>
            <p:cNvPr id="145" name="object 145"/>
            <p:cNvPicPr/>
            <p:nvPr/>
          </p:nvPicPr>
          <p:blipFill>
            <a:blip r:embed="rId114" cstate="print"/>
            <a:stretch>
              <a:fillRect/>
            </a:stretch>
          </p:blipFill>
          <p:spPr>
            <a:xfrm>
              <a:off x="6949440" y="4503420"/>
              <a:ext cx="533400" cy="301751"/>
            </a:xfrm>
            <a:prstGeom prst="rect">
              <a:avLst/>
            </a:prstGeom>
          </p:spPr>
        </p:pic>
        <p:pic>
          <p:nvPicPr>
            <p:cNvPr id="146" name="object 146"/>
            <p:cNvPicPr/>
            <p:nvPr/>
          </p:nvPicPr>
          <p:blipFill>
            <a:blip r:embed="rId115" cstate="print"/>
            <a:stretch>
              <a:fillRect/>
            </a:stretch>
          </p:blipFill>
          <p:spPr>
            <a:xfrm>
              <a:off x="7664195" y="4503420"/>
              <a:ext cx="1030224" cy="301751"/>
            </a:xfrm>
            <a:prstGeom prst="rect">
              <a:avLst/>
            </a:prstGeom>
          </p:spPr>
        </p:pic>
        <p:pic>
          <p:nvPicPr>
            <p:cNvPr id="147" name="object 147"/>
            <p:cNvPicPr/>
            <p:nvPr/>
          </p:nvPicPr>
          <p:blipFill>
            <a:blip r:embed="rId116" cstate="print"/>
            <a:stretch>
              <a:fillRect/>
            </a:stretch>
          </p:blipFill>
          <p:spPr>
            <a:xfrm>
              <a:off x="765048" y="5113020"/>
              <a:ext cx="632459" cy="242315"/>
            </a:xfrm>
            <a:prstGeom prst="rect">
              <a:avLst/>
            </a:prstGeom>
          </p:spPr>
        </p:pic>
        <p:pic>
          <p:nvPicPr>
            <p:cNvPr id="148" name="object 148"/>
            <p:cNvPicPr/>
            <p:nvPr/>
          </p:nvPicPr>
          <p:blipFill>
            <a:blip r:embed="rId117" cstate="print"/>
            <a:stretch>
              <a:fillRect/>
            </a:stretch>
          </p:blipFill>
          <p:spPr>
            <a:xfrm>
              <a:off x="1577339" y="5052059"/>
              <a:ext cx="1022604" cy="245363"/>
            </a:xfrm>
            <a:prstGeom prst="rect">
              <a:avLst/>
            </a:prstGeom>
          </p:spPr>
        </p:pic>
        <p:pic>
          <p:nvPicPr>
            <p:cNvPr id="149" name="object 149"/>
            <p:cNvPicPr/>
            <p:nvPr/>
          </p:nvPicPr>
          <p:blipFill>
            <a:blip r:embed="rId118" cstate="print"/>
            <a:stretch>
              <a:fillRect/>
            </a:stretch>
          </p:blipFill>
          <p:spPr>
            <a:xfrm>
              <a:off x="2767583" y="5052059"/>
              <a:ext cx="480059" cy="245363"/>
            </a:xfrm>
            <a:prstGeom prst="rect">
              <a:avLst/>
            </a:prstGeom>
          </p:spPr>
        </p:pic>
        <p:pic>
          <p:nvPicPr>
            <p:cNvPr id="150" name="object 150"/>
            <p:cNvPicPr/>
            <p:nvPr/>
          </p:nvPicPr>
          <p:blipFill>
            <a:blip r:embed="rId119" cstate="print"/>
            <a:stretch>
              <a:fillRect/>
            </a:stretch>
          </p:blipFill>
          <p:spPr>
            <a:xfrm>
              <a:off x="3409187" y="5052059"/>
              <a:ext cx="1094232" cy="303275"/>
            </a:xfrm>
            <a:prstGeom prst="rect">
              <a:avLst/>
            </a:prstGeom>
          </p:spPr>
        </p:pic>
        <p:pic>
          <p:nvPicPr>
            <p:cNvPr id="151" name="object 151"/>
            <p:cNvPicPr/>
            <p:nvPr/>
          </p:nvPicPr>
          <p:blipFill>
            <a:blip r:embed="rId120" cstate="print"/>
            <a:stretch>
              <a:fillRect/>
            </a:stretch>
          </p:blipFill>
          <p:spPr>
            <a:xfrm>
              <a:off x="4672584" y="5052059"/>
              <a:ext cx="794003" cy="245363"/>
            </a:xfrm>
            <a:prstGeom prst="rect">
              <a:avLst/>
            </a:prstGeom>
          </p:spPr>
        </p:pic>
        <p:pic>
          <p:nvPicPr>
            <p:cNvPr id="152" name="object 152"/>
            <p:cNvPicPr/>
            <p:nvPr/>
          </p:nvPicPr>
          <p:blipFill>
            <a:blip r:embed="rId121" cstate="print"/>
            <a:stretch>
              <a:fillRect/>
            </a:stretch>
          </p:blipFill>
          <p:spPr>
            <a:xfrm>
              <a:off x="6081141" y="5121909"/>
              <a:ext cx="130683" cy="170814"/>
            </a:xfrm>
            <a:prstGeom prst="rect">
              <a:avLst/>
            </a:prstGeom>
          </p:spPr>
        </p:pic>
        <p:pic>
          <p:nvPicPr>
            <p:cNvPr id="153" name="object 153"/>
            <p:cNvPicPr/>
            <p:nvPr/>
          </p:nvPicPr>
          <p:blipFill>
            <a:blip r:embed="rId122" cstate="print"/>
            <a:stretch>
              <a:fillRect/>
            </a:stretch>
          </p:blipFill>
          <p:spPr>
            <a:xfrm>
              <a:off x="5972555" y="5121909"/>
              <a:ext cx="88138" cy="166242"/>
            </a:xfrm>
            <a:prstGeom prst="rect">
              <a:avLst/>
            </a:prstGeom>
          </p:spPr>
        </p:pic>
        <p:sp>
          <p:nvSpPr>
            <p:cNvPr id="154" name="object 154"/>
            <p:cNvSpPr/>
            <p:nvPr/>
          </p:nvSpPr>
          <p:spPr>
            <a:xfrm>
              <a:off x="5800725" y="5121909"/>
              <a:ext cx="130810" cy="170815"/>
            </a:xfrm>
            <a:custGeom>
              <a:avLst/>
              <a:gdLst/>
              <a:ahLst/>
              <a:cxnLst/>
              <a:rect l="l" t="t" r="r" b="b"/>
              <a:pathLst>
                <a:path w="130810" h="170814">
                  <a:moveTo>
                    <a:pt x="130683" y="0"/>
                  </a:moveTo>
                  <a:lnTo>
                    <a:pt x="102743" y="0"/>
                  </a:lnTo>
                  <a:lnTo>
                    <a:pt x="102743" y="124079"/>
                  </a:lnTo>
                  <a:lnTo>
                    <a:pt x="97790" y="128143"/>
                  </a:lnTo>
                  <a:lnTo>
                    <a:pt x="66421" y="144272"/>
                  </a:lnTo>
                  <a:lnTo>
                    <a:pt x="52197" y="144272"/>
                  </a:lnTo>
                  <a:lnTo>
                    <a:pt x="28321" y="110744"/>
                  </a:lnTo>
                  <a:lnTo>
                    <a:pt x="27940" y="103505"/>
                  </a:lnTo>
                  <a:lnTo>
                    <a:pt x="27940" y="0"/>
                  </a:lnTo>
                  <a:lnTo>
                    <a:pt x="0" y="0"/>
                  </a:lnTo>
                  <a:lnTo>
                    <a:pt x="127" y="110744"/>
                  </a:lnTo>
                  <a:lnTo>
                    <a:pt x="10287" y="150876"/>
                  </a:lnTo>
                  <a:lnTo>
                    <a:pt x="44958" y="170815"/>
                  </a:lnTo>
                  <a:lnTo>
                    <a:pt x="52197" y="170815"/>
                  </a:lnTo>
                  <a:lnTo>
                    <a:pt x="90043" y="157734"/>
                  </a:lnTo>
                  <a:lnTo>
                    <a:pt x="102743" y="147828"/>
                  </a:lnTo>
                  <a:lnTo>
                    <a:pt x="102743" y="166243"/>
                  </a:lnTo>
                  <a:lnTo>
                    <a:pt x="130670" y="166243"/>
                  </a:lnTo>
                  <a:lnTo>
                    <a:pt x="130670" y="147828"/>
                  </a:lnTo>
                  <a:lnTo>
                    <a:pt x="130683" y="144272"/>
                  </a:lnTo>
                  <a:lnTo>
                    <a:pt x="130683" y="0"/>
                  </a:lnTo>
                  <a:close/>
                </a:path>
              </a:pathLst>
            </a:custGeom>
            <a:solidFill>
              <a:srgbClr val="FFFFFF"/>
            </a:solidFill>
          </p:spPr>
          <p:txBody>
            <a:bodyPr wrap="square" lIns="0" tIns="0" rIns="0" bIns="0" rtlCol="0"/>
            <a:lstStyle/>
            <a:p>
              <a:endParaRPr/>
            </a:p>
          </p:txBody>
        </p:sp>
        <p:pic>
          <p:nvPicPr>
            <p:cNvPr id="155" name="object 155"/>
            <p:cNvPicPr/>
            <p:nvPr/>
          </p:nvPicPr>
          <p:blipFill>
            <a:blip r:embed="rId123" cstate="print"/>
            <a:stretch>
              <a:fillRect/>
            </a:stretch>
          </p:blipFill>
          <p:spPr>
            <a:xfrm>
              <a:off x="6251447" y="5117338"/>
              <a:ext cx="130682" cy="170815"/>
            </a:xfrm>
            <a:prstGeom prst="rect">
              <a:avLst/>
            </a:prstGeom>
          </p:spPr>
        </p:pic>
        <p:sp>
          <p:nvSpPr>
            <p:cNvPr id="156" name="object 156"/>
            <p:cNvSpPr/>
            <p:nvPr/>
          </p:nvSpPr>
          <p:spPr>
            <a:xfrm>
              <a:off x="5650992" y="5056632"/>
              <a:ext cx="138430" cy="231775"/>
            </a:xfrm>
            <a:custGeom>
              <a:avLst/>
              <a:gdLst/>
              <a:ahLst/>
              <a:cxnLst/>
              <a:rect l="l" t="t" r="r" b="b"/>
              <a:pathLst>
                <a:path w="138429" h="231775">
                  <a:moveTo>
                    <a:pt x="137922" y="231521"/>
                  </a:moveTo>
                  <a:lnTo>
                    <a:pt x="73533" y="151257"/>
                  </a:lnTo>
                  <a:lnTo>
                    <a:pt x="60960" y="135509"/>
                  </a:lnTo>
                  <a:lnTo>
                    <a:pt x="60325" y="134747"/>
                  </a:lnTo>
                  <a:lnTo>
                    <a:pt x="128651" y="65278"/>
                  </a:lnTo>
                  <a:lnTo>
                    <a:pt x="93853" y="65278"/>
                  </a:lnTo>
                  <a:lnTo>
                    <a:pt x="28067" y="135509"/>
                  </a:lnTo>
                  <a:lnTo>
                    <a:pt x="28067" y="0"/>
                  </a:lnTo>
                  <a:lnTo>
                    <a:pt x="0" y="0"/>
                  </a:lnTo>
                  <a:lnTo>
                    <a:pt x="0" y="231521"/>
                  </a:lnTo>
                  <a:lnTo>
                    <a:pt x="28067" y="231521"/>
                  </a:lnTo>
                  <a:lnTo>
                    <a:pt x="28067" y="162052"/>
                  </a:lnTo>
                  <a:lnTo>
                    <a:pt x="38989" y="151257"/>
                  </a:lnTo>
                  <a:lnTo>
                    <a:pt x="101092" y="231521"/>
                  </a:lnTo>
                  <a:lnTo>
                    <a:pt x="137922" y="231521"/>
                  </a:lnTo>
                  <a:close/>
                </a:path>
              </a:pathLst>
            </a:custGeom>
            <a:solidFill>
              <a:srgbClr val="FFFFFF"/>
            </a:solidFill>
          </p:spPr>
          <p:txBody>
            <a:bodyPr wrap="square" lIns="0" tIns="0" rIns="0" bIns="0" rtlCol="0"/>
            <a:lstStyle/>
            <a:p>
              <a:endParaRPr/>
            </a:p>
          </p:txBody>
        </p:sp>
        <p:pic>
          <p:nvPicPr>
            <p:cNvPr id="157" name="object 157"/>
            <p:cNvPicPr/>
            <p:nvPr/>
          </p:nvPicPr>
          <p:blipFill>
            <a:blip r:embed="rId124" cstate="print"/>
            <a:stretch>
              <a:fillRect/>
            </a:stretch>
          </p:blipFill>
          <p:spPr>
            <a:xfrm>
              <a:off x="5967984" y="5117591"/>
              <a:ext cx="248412" cy="179831"/>
            </a:xfrm>
            <a:prstGeom prst="rect">
              <a:avLst/>
            </a:prstGeom>
          </p:spPr>
        </p:pic>
        <p:sp>
          <p:nvSpPr>
            <p:cNvPr id="158" name="object 158"/>
            <p:cNvSpPr/>
            <p:nvPr/>
          </p:nvSpPr>
          <p:spPr>
            <a:xfrm>
              <a:off x="5801867" y="5122164"/>
              <a:ext cx="129539" cy="170815"/>
            </a:xfrm>
            <a:custGeom>
              <a:avLst/>
              <a:gdLst/>
              <a:ahLst/>
              <a:cxnLst/>
              <a:rect l="l" t="t" r="r" b="b"/>
              <a:pathLst>
                <a:path w="129539" h="170814">
                  <a:moveTo>
                    <a:pt x="0" y="0"/>
                  </a:moveTo>
                  <a:lnTo>
                    <a:pt x="27686" y="0"/>
                  </a:lnTo>
                  <a:lnTo>
                    <a:pt x="27686" y="94487"/>
                  </a:lnTo>
                  <a:lnTo>
                    <a:pt x="27686" y="103378"/>
                  </a:lnTo>
                  <a:lnTo>
                    <a:pt x="28067" y="110617"/>
                  </a:lnTo>
                  <a:lnTo>
                    <a:pt x="28702" y="116459"/>
                  </a:lnTo>
                  <a:lnTo>
                    <a:pt x="29337" y="122301"/>
                  </a:lnTo>
                  <a:lnTo>
                    <a:pt x="30861" y="127381"/>
                  </a:lnTo>
                  <a:lnTo>
                    <a:pt x="33020" y="131699"/>
                  </a:lnTo>
                  <a:lnTo>
                    <a:pt x="35179" y="136017"/>
                  </a:lnTo>
                  <a:lnTo>
                    <a:pt x="38354" y="139065"/>
                  </a:lnTo>
                  <a:lnTo>
                    <a:pt x="42291" y="141097"/>
                  </a:lnTo>
                  <a:lnTo>
                    <a:pt x="46101" y="143129"/>
                  </a:lnTo>
                  <a:lnTo>
                    <a:pt x="51689" y="144145"/>
                  </a:lnTo>
                  <a:lnTo>
                    <a:pt x="58928" y="144145"/>
                  </a:lnTo>
                  <a:lnTo>
                    <a:pt x="65786" y="144145"/>
                  </a:lnTo>
                  <a:lnTo>
                    <a:pt x="101727" y="123952"/>
                  </a:lnTo>
                  <a:lnTo>
                    <a:pt x="101727" y="0"/>
                  </a:lnTo>
                  <a:lnTo>
                    <a:pt x="129412" y="0"/>
                  </a:lnTo>
                  <a:lnTo>
                    <a:pt x="129412" y="166116"/>
                  </a:lnTo>
                  <a:lnTo>
                    <a:pt x="101727" y="166116"/>
                  </a:lnTo>
                  <a:lnTo>
                    <a:pt x="101727" y="147701"/>
                  </a:lnTo>
                  <a:lnTo>
                    <a:pt x="95377" y="153035"/>
                  </a:lnTo>
                  <a:lnTo>
                    <a:pt x="58547" y="170307"/>
                  </a:lnTo>
                  <a:lnTo>
                    <a:pt x="51689" y="170688"/>
                  </a:lnTo>
                  <a:lnTo>
                    <a:pt x="44577" y="170688"/>
                  </a:lnTo>
                  <a:lnTo>
                    <a:pt x="10160" y="150749"/>
                  </a:lnTo>
                  <a:lnTo>
                    <a:pt x="0" y="107823"/>
                  </a:lnTo>
                  <a:lnTo>
                    <a:pt x="0" y="0"/>
                  </a:lnTo>
                  <a:close/>
                </a:path>
              </a:pathLst>
            </a:custGeom>
            <a:ln w="9144">
              <a:solidFill>
                <a:srgbClr val="696262"/>
              </a:solidFill>
            </a:ln>
          </p:spPr>
          <p:txBody>
            <a:bodyPr wrap="square" lIns="0" tIns="0" rIns="0" bIns="0" rtlCol="0"/>
            <a:lstStyle/>
            <a:p>
              <a:endParaRPr/>
            </a:p>
          </p:txBody>
        </p:sp>
        <p:pic>
          <p:nvPicPr>
            <p:cNvPr id="159" name="object 159"/>
            <p:cNvPicPr/>
            <p:nvPr/>
          </p:nvPicPr>
          <p:blipFill>
            <a:blip r:embed="rId125" cstate="print"/>
            <a:stretch>
              <a:fillRect/>
            </a:stretch>
          </p:blipFill>
          <p:spPr>
            <a:xfrm>
              <a:off x="6246876" y="5113020"/>
              <a:ext cx="140208" cy="179832"/>
            </a:xfrm>
            <a:prstGeom prst="rect">
              <a:avLst/>
            </a:prstGeom>
          </p:spPr>
        </p:pic>
        <p:sp>
          <p:nvSpPr>
            <p:cNvPr id="160" name="object 160"/>
            <p:cNvSpPr/>
            <p:nvPr/>
          </p:nvSpPr>
          <p:spPr>
            <a:xfrm>
              <a:off x="5650991" y="5056632"/>
              <a:ext cx="138430" cy="231775"/>
            </a:xfrm>
            <a:custGeom>
              <a:avLst/>
              <a:gdLst/>
              <a:ahLst/>
              <a:cxnLst/>
              <a:rect l="l" t="t" r="r" b="b"/>
              <a:pathLst>
                <a:path w="138429" h="231775">
                  <a:moveTo>
                    <a:pt x="0" y="0"/>
                  </a:moveTo>
                  <a:lnTo>
                    <a:pt x="28067" y="0"/>
                  </a:lnTo>
                  <a:lnTo>
                    <a:pt x="28067" y="135382"/>
                  </a:lnTo>
                  <a:lnTo>
                    <a:pt x="93980" y="65278"/>
                  </a:lnTo>
                  <a:lnTo>
                    <a:pt x="128905" y="65278"/>
                  </a:lnTo>
                  <a:lnTo>
                    <a:pt x="60452" y="134620"/>
                  </a:lnTo>
                  <a:lnTo>
                    <a:pt x="138175" y="231394"/>
                  </a:lnTo>
                  <a:lnTo>
                    <a:pt x="101219" y="231394"/>
                  </a:lnTo>
                  <a:lnTo>
                    <a:pt x="39116" y="151130"/>
                  </a:lnTo>
                  <a:lnTo>
                    <a:pt x="28067" y="161925"/>
                  </a:lnTo>
                  <a:lnTo>
                    <a:pt x="28067" y="231394"/>
                  </a:lnTo>
                  <a:lnTo>
                    <a:pt x="0" y="231394"/>
                  </a:lnTo>
                  <a:lnTo>
                    <a:pt x="0" y="0"/>
                  </a:lnTo>
                  <a:close/>
                </a:path>
              </a:pathLst>
            </a:custGeom>
            <a:ln w="9143">
              <a:solidFill>
                <a:srgbClr val="696262"/>
              </a:solidFill>
            </a:ln>
          </p:spPr>
          <p:txBody>
            <a:bodyPr wrap="square" lIns="0" tIns="0" rIns="0" bIns="0" rtlCol="0"/>
            <a:lstStyle/>
            <a:p>
              <a:endParaRPr/>
            </a:p>
          </p:txBody>
        </p:sp>
        <p:sp>
          <p:nvSpPr>
            <p:cNvPr id="161" name="object 161"/>
            <p:cNvSpPr/>
            <p:nvPr/>
          </p:nvSpPr>
          <p:spPr>
            <a:xfrm>
              <a:off x="6554724" y="5056632"/>
              <a:ext cx="782955" cy="236220"/>
            </a:xfrm>
            <a:custGeom>
              <a:avLst/>
              <a:gdLst/>
              <a:ahLst/>
              <a:cxnLst/>
              <a:rect l="l" t="t" r="r" b="b"/>
              <a:pathLst>
                <a:path w="782954" h="236220">
                  <a:moveTo>
                    <a:pt x="217043" y="65278"/>
                  </a:moveTo>
                  <a:lnTo>
                    <a:pt x="188976" y="65278"/>
                  </a:lnTo>
                  <a:lnTo>
                    <a:pt x="161417" y="194056"/>
                  </a:lnTo>
                  <a:lnTo>
                    <a:pt x="132842" y="103378"/>
                  </a:lnTo>
                  <a:lnTo>
                    <a:pt x="120904" y="65278"/>
                  </a:lnTo>
                  <a:lnTo>
                    <a:pt x="97790" y="65278"/>
                  </a:lnTo>
                  <a:lnTo>
                    <a:pt x="58420" y="194056"/>
                  </a:lnTo>
                  <a:lnTo>
                    <a:pt x="29197" y="65278"/>
                  </a:lnTo>
                  <a:lnTo>
                    <a:pt x="0" y="65278"/>
                  </a:lnTo>
                  <a:lnTo>
                    <a:pt x="42545" y="231521"/>
                  </a:lnTo>
                  <a:lnTo>
                    <a:pt x="68199" y="231521"/>
                  </a:lnTo>
                  <a:lnTo>
                    <a:pt x="79997" y="194056"/>
                  </a:lnTo>
                  <a:lnTo>
                    <a:pt x="108585" y="103378"/>
                  </a:lnTo>
                  <a:lnTo>
                    <a:pt x="149225" y="231521"/>
                  </a:lnTo>
                  <a:lnTo>
                    <a:pt x="174879" y="231521"/>
                  </a:lnTo>
                  <a:lnTo>
                    <a:pt x="184404" y="194056"/>
                  </a:lnTo>
                  <a:lnTo>
                    <a:pt x="217043" y="65278"/>
                  </a:lnTo>
                  <a:close/>
                </a:path>
                <a:path w="782954" h="236220">
                  <a:moveTo>
                    <a:pt x="360172" y="117856"/>
                  </a:moveTo>
                  <a:lnTo>
                    <a:pt x="355727" y="91313"/>
                  </a:lnTo>
                  <a:lnTo>
                    <a:pt x="353441" y="85979"/>
                  </a:lnTo>
                  <a:lnTo>
                    <a:pt x="352679" y="84074"/>
                  </a:lnTo>
                  <a:lnTo>
                    <a:pt x="314833" y="62738"/>
                  </a:lnTo>
                  <a:lnTo>
                    <a:pt x="300355" y="61341"/>
                  </a:lnTo>
                  <a:lnTo>
                    <a:pt x="292100" y="61214"/>
                  </a:lnTo>
                  <a:lnTo>
                    <a:pt x="246634" y="67310"/>
                  </a:lnTo>
                  <a:lnTo>
                    <a:pt x="241554" y="68834"/>
                  </a:lnTo>
                  <a:lnTo>
                    <a:pt x="241554" y="97282"/>
                  </a:lnTo>
                  <a:lnTo>
                    <a:pt x="243078" y="97282"/>
                  </a:lnTo>
                  <a:lnTo>
                    <a:pt x="256159" y="92456"/>
                  </a:lnTo>
                  <a:lnTo>
                    <a:pt x="262763" y="90551"/>
                  </a:lnTo>
                  <a:lnTo>
                    <a:pt x="278003" y="86995"/>
                  </a:lnTo>
                  <a:lnTo>
                    <a:pt x="285496" y="85979"/>
                  </a:lnTo>
                  <a:lnTo>
                    <a:pt x="297434" y="85979"/>
                  </a:lnTo>
                  <a:lnTo>
                    <a:pt x="331343" y="104902"/>
                  </a:lnTo>
                  <a:lnTo>
                    <a:pt x="332359" y="110236"/>
                  </a:lnTo>
                  <a:lnTo>
                    <a:pt x="332359" y="122174"/>
                  </a:lnTo>
                  <a:lnTo>
                    <a:pt x="332359" y="144399"/>
                  </a:lnTo>
                  <a:lnTo>
                    <a:pt x="332359" y="190627"/>
                  </a:lnTo>
                  <a:lnTo>
                    <a:pt x="326009" y="196088"/>
                  </a:lnTo>
                  <a:lnTo>
                    <a:pt x="319405" y="200787"/>
                  </a:lnTo>
                  <a:lnTo>
                    <a:pt x="312166" y="204597"/>
                  </a:lnTo>
                  <a:lnTo>
                    <a:pt x="305054" y="208534"/>
                  </a:lnTo>
                  <a:lnTo>
                    <a:pt x="297053" y="210439"/>
                  </a:lnTo>
                  <a:lnTo>
                    <a:pt x="278003" y="210439"/>
                  </a:lnTo>
                  <a:lnTo>
                    <a:pt x="270256" y="207899"/>
                  </a:lnTo>
                  <a:lnTo>
                    <a:pt x="259461" y="198247"/>
                  </a:lnTo>
                  <a:lnTo>
                    <a:pt x="256794" y="191008"/>
                  </a:lnTo>
                  <a:lnTo>
                    <a:pt x="256794" y="173101"/>
                  </a:lnTo>
                  <a:lnTo>
                    <a:pt x="259207" y="166509"/>
                  </a:lnTo>
                  <a:lnTo>
                    <a:pt x="268986" y="157099"/>
                  </a:lnTo>
                  <a:lnTo>
                    <a:pt x="332359" y="144399"/>
                  </a:lnTo>
                  <a:lnTo>
                    <a:pt x="332359" y="122174"/>
                  </a:lnTo>
                  <a:lnTo>
                    <a:pt x="311023" y="123571"/>
                  </a:lnTo>
                  <a:lnTo>
                    <a:pt x="265557" y="131699"/>
                  </a:lnTo>
                  <a:lnTo>
                    <a:pt x="232029" y="160274"/>
                  </a:lnTo>
                  <a:lnTo>
                    <a:pt x="227965" y="183261"/>
                  </a:lnTo>
                  <a:lnTo>
                    <a:pt x="227965" y="191008"/>
                  </a:lnTo>
                  <a:lnTo>
                    <a:pt x="229362" y="197866"/>
                  </a:lnTo>
                  <a:lnTo>
                    <a:pt x="234696" y="211201"/>
                  </a:lnTo>
                  <a:lnTo>
                    <a:pt x="265049" y="234823"/>
                  </a:lnTo>
                  <a:lnTo>
                    <a:pt x="271526" y="236093"/>
                  </a:lnTo>
                  <a:lnTo>
                    <a:pt x="286639" y="236093"/>
                  </a:lnTo>
                  <a:lnTo>
                    <a:pt x="332359" y="213868"/>
                  </a:lnTo>
                  <a:lnTo>
                    <a:pt x="332359" y="231521"/>
                  </a:lnTo>
                  <a:lnTo>
                    <a:pt x="360133" y="231521"/>
                  </a:lnTo>
                  <a:lnTo>
                    <a:pt x="360133" y="213868"/>
                  </a:lnTo>
                  <a:lnTo>
                    <a:pt x="360172" y="210439"/>
                  </a:lnTo>
                  <a:lnTo>
                    <a:pt x="360172" y="144399"/>
                  </a:lnTo>
                  <a:lnTo>
                    <a:pt x="360172" y="117856"/>
                  </a:lnTo>
                  <a:close/>
                </a:path>
                <a:path w="782954" h="236220">
                  <a:moveTo>
                    <a:pt x="537083" y="231521"/>
                  </a:moveTo>
                  <a:lnTo>
                    <a:pt x="472821" y="151257"/>
                  </a:lnTo>
                  <a:lnTo>
                    <a:pt x="460248" y="135509"/>
                  </a:lnTo>
                  <a:lnTo>
                    <a:pt x="459613" y="134747"/>
                  </a:lnTo>
                  <a:lnTo>
                    <a:pt x="527812" y="65278"/>
                  </a:lnTo>
                  <a:lnTo>
                    <a:pt x="493141" y="65278"/>
                  </a:lnTo>
                  <a:lnTo>
                    <a:pt x="427355" y="135509"/>
                  </a:lnTo>
                  <a:lnTo>
                    <a:pt x="427355" y="0"/>
                  </a:lnTo>
                  <a:lnTo>
                    <a:pt x="399288" y="0"/>
                  </a:lnTo>
                  <a:lnTo>
                    <a:pt x="399288" y="231521"/>
                  </a:lnTo>
                  <a:lnTo>
                    <a:pt x="427355" y="231521"/>
                  </a:lnTo>
                  <a:lnTo>
                    <a:pt x="427355" y="162052"/>
                  </a:lnTo>
                  <a:lnTo>
                    <a:pt x="438277" y="151257"/>
                  </a:lnTo>
                  <a:lnTo>
                    <a:pt x="500380" y="231521"/>
                  </a:lnTo>
                  <a:lnTo>
                    <a:pt x="537083" y="231521"/>
                  </a:lnTo>
                  <a:close/>
                </a:path>
                <a:path w="782954" h="236220">
                  <a:moveTo>
                    <a:pt x="632726" y="65278"/>
                  </a:moveTo>
                  <a:lnTo>
                    <a:pt x="581367" y="65278"/>
                  </a:lnTo>
                  <a:lnTo>
                    <a:pt x="581367" y="17538"/>
                  </a:lnTo>
                  <a:lnTo>
                    <a:pt x="553339" y="17538"/>
                  </a:lnTo>
                  <a:lnTo>
                    <a:pt x="553339" y="65278"/>
                  </a:lnTo>
                  <a:lnTo>
                    <a:pt x="534543" y="65278"/>
                  </a:lnTo>
                  <a:lnTo>
                    <a:pt x="534543" y="88519"/>
                  </a:lnTo>
                  <a:lnTo>
                    <a:pt x="553339" y="88519"/>
                  </a:lnTo>
                  <a:lnTo>
                    <a:pt x="553466" y="182499"/>
                  </a:lnTo>
                  <a:lnTo>
                    <a:pt x="566166" y="221742"/>
                  </a:lnTo>
                  <a:lnTo>
                    <a:pt x="601853" y="234823"/>
                  </a:lnTo>
                  <a:lnTo>
                    <a:pt x="606425" y="234823"/>
                  </a:lnTo>
                  <a:lnTo>
                    <a:pt x="632714" y="229997"/>
                  </a:lnTo>
                  <a:lnTo>
                    <a:pt x="632714" y="210185"/>
                  </a:lnTo>
                  <a:lnTo>
                    <a:pt x="632714" y="204851"/>
                  </a:lnTo>
                  <a:lnTo>
                    <a:pt x="631063" y="204851"/>
                  </a:lnTo>
                  <a:lnTo>
                    <a:pt x="629158" y="205740"/>
                  </a:lnTo>
                  <a:lnTo>
                    <a:pt x="626110" y="206883"/>
                  </a:lnTo>
                  <a:lnTo>
                    <a:pt x="621919" y="208280"/>
                  </a:lnTo>
                  <a:lnTo>
                    <a:pt x="617601" y="209550"/>
                  </a:lnTo>
                  <a:lnTo>
                    <a:pt x="613283" y="210185"/>
                  </a:lnTo>
                  <a:lnTo>
                    <a:pt x="602361" y="210185"/>
                  </a:lnTo>
                  <a:lnTo>
                    <a:pt x="581406" y="88519"/>
                  </a:lnTo>
                  <a:lnTo>
                    <a:pt x="632726" y="88519"/>
                  </a:lnTo>
                  <a:lnTo>
                    <a:pt x="632726" y="65278"/>
                  </a:lnTo>
                  <a:close/>
                </a:path>
                <a:path w="782954" h="236220">
                  <a:moveTo>
                    <a:pt x="782955" y="65278"/>
                  </a:moveTo>
                  <a:lnTo>
                    <a:pt x="755015" y="65278"/>
                  </a:lnTo>
                  <a:lnTo>
                    <a:pt x="755015" y="189357"/>
                  </a:lnTo>
                  <a:lnTo>
                    <a:pt x="750062" y="193421"/>
                  </a:lnTo>
                  <a:lnTo>
                    <a:pt x="718820" y="209550"/>
                  </a:lnTo>
                  <a:lnTo>
                    <a:pt x="704596" y="209550"/>
                  </a:lnTo>
                  <a:lnTo>
                    <a:pt x="699008" y="208534"/>
                  </a:lnTo>
                  <a:lnTo>
                    <a:pt x="680339" y="168783"/>
                  </a:lnTo>
                  <a:lnTo>
                    <a:pt x="680339" y="65278"/>
                  </a:lnTo>
                  <a:lnTo>
                    <a:pt x="652399" y="65278"/>
                  </a:lnTo>
                  <a:lnTo>
                    <a:pt x="652526" y="176022"/>
                  </a:lnTo>
                  <a:lnTo>
                    <a:pt x="662686" y="216154"/>
                  </a:lnTo>
                  <a:lnTo>
                    <a:pt x="697357" y="236093"/>
                  </a:lnTo>
                  <a:lnTo>
                    <a:pt x="704596" y="236093"/>
                  </a:lnTo>
                  <a:lnTo>
                    <a:pt x="742442" y="223012"/>
                  </a:lnTo>
                  <a:lnTo>
                    <a:pt x="755015" y="213106"/>
                  </a:lnTo>
                  <a:lnTo>
                    <a:pt x="755015" y="231521"/>
                  </a:lnTo>
                  <a:lnTo>
                    <a:pt x="782916" y="231521"/>
                  </a:lnTo>
                  <a:lnTo>
                    <a:pt x="782916" y="213106"/>
                  </a:lnTo>
                  <a:lnTo>
                    <a:pt x="782955" y="209550"/>
                  </a:lnTo>
                  <a:lnTo>
                    <a:pt x="782955" y="65278"/>
                  </a:lnTo>
                  <a:close/>
                </a:path>
              </a:pathLst>
            </a:custGeom>
            <a:solidFill>
              <a:srgbClr val="FFFFFF"/>
            </a:solidFill>
          </p:spPr>
          <p:txBody>
            <a:bodyPr wrap="square" lIns="0" tIns="0" rIns="0" bIns="0" rtlCol="0"/>
            <a:lstStyle/>
            <a:p>
              <a:endParaRPr/>
            </a:p>
          </p:txBody>
        </p:sp>
        <p:sp>
          <p:nvSpPr>
            <p:cNvPr id="162" name="object 162"/>
            <p:cNvSpPr/>
            <p:nvPr/>
          </p:nvSpPr>
          <p:spPr>
            <a:xfrm>
              <a:off x="6554723" y="5056632"/>
              <a:ext cx="782955" cy="236220"/>
            </a:xfrm>
            <a:custGeom>
              <a:avLst/>
              <a:gdLst/>
              <a:ahLst/>
              <a:cxnLst/>
              <a:rect l="l" t="t" r="r" b="b"/>
              <a:pathLst>
                <a:path w="782954" h="236220">
                  <a:moveTo>
                    <a:pt x="332358" y="144399"/>
                  </a:moveTo>
                  <a:lnTo>
                    <a:pt x="327025" y="144907"/>
                  </a:lnTo>
                  <a:lnTo>
                    <a:pt x="321055" y="145542"/>
                  </a:lnTo>
                  <a:lnTo>
                    <a:pt x="314451" y="146177"/>
                  </a:lnTo>
                  <a:lnTo>
                    <a:pt x="307085" y="146939"/>
                  </a:lnTo>
                  <a:lnTo>
                    <a:pt x="268985" y="157099"/>
                  </a:lnTo>
                  <a:lnTo>
                    <a:pt x="264159" y="161798"/>
                  </a:lnTo>
                  <a:lnTo>
                    <a:pt x="259206" y="166497"/>
                  </a:lnTo>
                  <a:lnTo>
                    <a:pt x="256794" y="173101"/>
                  </a:lnTo>
                  <a:lnTo>
                    <a:pt x="256794" y="181483"/>
                  </a:lnTo>
                  <a:lnTo>
                    <a:pt x="256794" y="191008"/>
                  </a:lnTo>
                  <a:lnTo>
                    <a:pt x="259460" y="198247"/>
                  </a:lnTo>
                  <a:lnTo>
                    <a:pt x="264922" y="203073"/>
                  </a:lnTo>
                  <a:lnTo>
                    <a:pt x="270255" y="207899"/>
                  </a:lnTo>
                  <a:lnTo>
                    <a:pt x="278002" y="210439"/>
                  </a:lnTo>
                  <a:lnTo>
                    <a:pt x="288290" y="210439"/>
                  </a:lnTo>
                  <a:lnTo>
                    <a:pt x="297052" y="210439"/>
                  </a:lnTo>
                  <a:lnTo>
                    <a:pt x="305053" y="208534"/>
                  </a:lnTo>
                  <a:lnTo>
                    <a:pt x="312166" y="204597"/>
                  </a:lnTo>
                  <a:lnTo>
                    <a:pt x="319404" y="200787"/>
                  </a:lnTo>
                  <a:lnTo>
                    <a:pt x="326008" y="196088"/>
                  </a:lnTo>
                  <a:lnTo>
                    <a:pt x="332358" y="190627"/>
                  </a:lnTo>
                  <a:lnTo>
                    <a:pt x="332358" y="144399"/>
                  </a:lnTo>
                  <a:close/>
                </a:path>
                <a:path w="782954" h="236220">
                  <a:moveTo>
                    <a:pt x="652399" y="65278"/>
                  </a:moveTo>
                  <a:lnTo>
                    <a:pt x="680339" y="65278"/>
                  </a:lnTo>
                  <a:lnTo>
                    <a:pt x="680339" y="159893"/>
                  </a:lnTo>
                  <a:lnTo>
                    <a:pt x="680339" y="168783"/>
                  </a:lnTo>
                  <a:lnTo>
                    <a:pt x="680720" y="176022"/>
                  </a:lnTo>
                  <a:lnTo>
                    <a:pt x="681354" y="181864"/>
                  </a:lnTo>
                  <a:lnTo>
                    <a:pt x="681990" y="187706"/>
                  </a:lnTo>
                  <a:lnTo>
                    <a:pt x="704596" y="209550"/>
                  </a:lnTo>
                  <a:lnTo>
                    <a:pt x="711961" y="209550"/>
                  </a:lnTo>
                  <a:lnTo>
                    <a:pt x="718820" y="209550"/>
                  </a:lnTo>
                  <a:lnTo>
                    <a:pt x="755015" y="189357"/>
                  </a:lnTo>
                  <a:lnTo>
                    <a:pt x="755015" y="65278"/>
                  </a:lnTo>
                  <a:lnTo>
                    <a:pt x="782954" y="65278"/>
                  </a:lnTo>
                  <a:lnTo>
                    <a:pt x="782954" y="231521"/>
                  </a:lnTo>
                  <a:lnTo>
                    <a:pt x="755015" y="231521"/>
                  </a:lnTo>
                  <a:lnTo>
                    <a:pt x="755015" y="213106"/>
                  </a:lnTo>
                  <a:lnTo>
                    <a:pt x="748665" y="218440"/>
                  </a:lnTo>
                  <a:lnTo>
                    <a:pt x="711580" y="235712"/>
                  </a:lnTo>
                  <a:lnTo>
                    <a:pt x="704596" y="236093"/>
                  </a:lnTo>
                  <a:lnTo>
                    <a:pt x="697356" y="236093"/>
                  </a:lnTo>
                  <a:lnTo>
                    <a:pt x="662685" y="216154"/>
                  </a:lnTo>
                  <a:lnTo>
                    <a:pt x="652399" y="173228"/>
                  </a:lnTo>
                  <a:lnTo>
                    <a:pt x="652399" y="65278"/>
                  </a:lnTo>
                  <a:close/>
                </a:path>
                <a:path w="782954" h="236220">
                  <a:moveTo>
                    <a:pt x="0" y="65278"/>
                  </a:moveTo>
                  <a:lnTo>
                    <a:pt x="29209" y="65278"/>
                  </a:lnTo>
                  <a:lnTo>
                    <a:pt x="58420" y="194056"/>
                  </a:lnTo>
                  <a:lnTo>
                    <a:pt x="97790" y="65278"/>
                  </a:lnTo>
                  <a:lnTo>
                    <a:pt x="120903" y="65278"/>
                  </a:lnTo>
                  <a:lnTo>
                    <a:pt x="161417" y="194056"/>
                  </a:lnTo>
                  <a:lnTo>
                    <a:pt x="188975" y="65278"/>
                  </a:lnTo>
                  <a:lnTo>
                    <a:pt x="217043" y="65278"/>
                  </a:lnTo>
                  <a:lnTo>
                    <a:pt x="174878" y="231521"/>
                  </a:lnTo>
                  <a:lnTo>
                    <a:pt x="149225" y="231521"/>
                  </a:lnTo>
                  <a:lnTo>
                    <a:pt x="108584" y="103378"/>
                  </a:lnTo>
                  <a:lnTo>
                    <a:pt x="68199" y="231521"/>
                  </a:lnTo>
                  <a:lnTo>
                    <a:pt x="42545" y="231521"/>
                  </a:lnTo>
                  <a:lnTo>
                    <a:pt x="0" y="65278"/>
                  </a:lnTo>
                  <a:close/>
                </a:path>
                <a:path w="782954" h="236220">
                  <a:moveTo>
                    <a:pt x="292100" y="61214"/>
                  </a:moveTo>
                  <a:lnTo>
                    <a:pt x="335915" y="68961"/>
                  </a:lnTo>
                  <a:lnTo>
                    <a:pt x="342137" y="73660"/>
                  </a:lnTo>
                  <a:lnTo>
                    <a:pt x="348233" y="78232"/>
                  </a:lnTo>
                  <a:lnTo>
                    <a:pt x="360172" y="117856"/>
                  </a:lnTo>
                  <a:lnTo>
                    <a:pt x="360172" y="231521"/>
                  </a:lnTo>
                  <a:lnTo>
                    <a:pt x="332358" y="231521"/>
                  </a:lnTo>
                  <a:lnTo>
                    <a:pt x="332358" y="213868"/>
                  </a:lnTo>
                  <a:lnTo>
                    <a:pt x="330073" y="215519"/>
                  </a:lnTo>
                  <a:lnTo>
                    <a:pt x="327025" y="217805"/>
                  </a:lnTo>
                  <a:lnTo>
                    <a:pt x="323215" y="220853"/>
                  </a:lnTo>
                  <a:lnTo>
                    <a:pt x="319277" y="223901"/>
                  </a:lnTo>
                  <a:lnTo>
                    <a:pt x="315595" y="226314"/>
                  </a:lnTo>
                  <a:lnTo>
                    <a:pt x="312039" y="228092"/>
                  </a:lnTo>
                  <a:lnTo>
                    <a:pt x="307085" y="230632"/>
                  </a:lnTo>
                  <a:lnTo>
                    <a:pt x="302259" y="232664"/>
                  </a:lnTo>
                  <a:lnTo>
                    <a:pt x="297687" y="234061"/>
                  </a:lnTo>
                  <a:lnTo>
                    <a:pt x="293116" y="235458"/>
                  </a:lnTo>
                  <a:lnTo>
                    <a:pt x="286639" y="236093"/>
                  </a:lnTo>
                  <a:lnTo>
                    <a:pt x="278256" y="236093"/>
                  </a:lnTo>
                  <a:lnTo>
                    <a:pt x="271525" y="236093"/>
                  </a:lnTo>
                  <a:lnTo>
                    <a:pt x="265049" y="234823"/>
                  </a:lnTo>
                  <a:lnTo>
                    <a:pt x="258952" y="232283"/>
                  </a:lnTo>
                  <a:lnTo>
                    <a:pt x="252729" y="229743"/>
                  </a:lnTo>
                  <a:lnTo>
                    <a:pt x="232028" y="204470"/>
                  </a:lnTo>
                  <a:lnTo>
                    <a:pt x="229361" y="197866"/>
                  </a:lnTo>
                  <a:lnTo>
                    <a:pt x="227965" y="190754"/>
                  </a:lnTo>
                  <a:lnTo>
                    <a:pt x="227965" y="183261"/>
                  </a:lnTo>
                  <a:lnTo>
                    <a:pt x="244601" y="143002"/>
                  </a:lnTo>
                  <a:lnTo>
                    <a:pt x="282067" y="127254"/>
                  </a:lnTo>
                  <a:lnTo>
                    <a:pt x="321564" y="122809"/>
                  </a:lnTo>
                  <a:lnTo>
                    <a:pt x="332358" y="122174"/>
                  </a:lnTo>
                  <a:lnTo>
                    <a:pt x="332358" y="116713"/>
                  </a:lnTo>
                  <a:lnTo>
                    <a:pt x="332358" y="110236"/>
                  </a:lnTo>
                  <a:lnTo>
                    <a:pt x="331343" y="104902"/>
                  </a:lnTo>
                  <a:lnTo>
                    <a:pt x="329310" y="100965"/>
                  </a:lnTo>
                  <a:lnTo>
                    <a:pt x="327405" y="96901"/>
                  </a:lnTo>
                  <a:lnTo>
                    <a:pt x="307848" y="87122"/>
                  </a:lnTo>
                  <a:lnTo>
                    <a:pt x="302768" y="86360"/>
                  </a:lnTo>
                  <a:lnTo>
                    <a:pt x="297433" y="85979"/>
                  </a:lnTo>
                  <a:lnTo>
                    <a:pt x="291973" y="85979"/>
                  </a:lnTo>
                  <a:lnTo>
                    <a:pt x="285496" y="85979"/>
                  </a:lnTo>
                  <a:lnTo>
                    <a:pt x="243077" y="97282"/>
                  </a:lnTo>
                  <a:lnTo>
                    <a:pt x="241553" y="97282"/>
                  </a:lnTo>
                  <a:lnTo>
                    <a:pt x="241553" y="68834"/>
                  </a:lnTo>
                  <a:lnTo>
                    <a:pt x="246633" y="67310"/>
                  </a:lnTo>
                  <a:lnTo>
                    <a:pt x="285115" y="61341"/>
                  </a:lnTo>
                  <a:lnTo>
                    <a:pt x="292100" y="61214"/>
                  </a:lnTo>
                  <a:close/>
                </a:path>
                <a:path w="782954" h="236220">
                  <a:moveTo>
                    <a:pt x="553339" y="17526"/>
                  </a:moveTo>
                  <a:lnTo>
                    <a:pt x="581405" y="17526"/>
                  </a:lnTo>
                  <a:lnTo>
                    <a:pt x="581405" y="65278"/>
                  </a:lnTo>
                  <a:lnTo>
                    <a:pt x="632714" y="65278"/>
                  </a:lnTo>
                  <a:lnTo>
                    <a:pt x="632714" y="88519"/>
                  </a:lnTo>
                  <a:lnTo>
                    <a:pt x="581405" y="88519"/>
                  </a:lnTo>
                  <a:lnTo>
                    <a:pt x="581405" y="167513"/>
                  </a:lnTo>
                  <a:lnTo>
                    <a:pt x="581405" y="175895"/>
                  </a:lnTo>
                  <a:lnTo>
                    <a:pt x="581532" y="182499"/>
                  </a:lnTo>
                  <a:lnTo>
                    <a:pt x="593471" y="207645"/>
                  </a:lnTo>
                  <a:lnTo>
                    <a:pt x="597153" y="209423"/>
                  </a:lnTo>
                  <a:lnTo>
                    <a:pt x="602360" y="210185"/>
                  </a:lnTo>
                  <a:lnTo>
                    <a:pt x="608710" y="210185"/>
                  </a:lnTo>
                  <a:lnTo>
                    <a:pt x="613282" y="210185"/>
                  </a:lnTo>
                  <a:lnTo>
                    <a:pt x="631062" y="204851"/>
                  </a:lnTo>
                  <a:lnTo>
                    <a:pt x="632714" y="204851"/>
                  </a:lnTo>
                  <a:lnTo>
                    <a:pt x="632714" y="229997"/>
                  </a:lnTo>
                  <a:lnTo>
                    <a:pt x="606425" y="234823"/>
                  </a:lnTo>
                  <a:lnTo>
                    <a:pt x="601852" y="234823"/>
                  </a:lnTo>
                  <a:lnTo>
                    <a:pt x="560577" y="214249"/>
                  </a:lnTo>
                  <a:lnTo>
                    <a:pt x="553339" y="180594"/>
                  </a:lnTo>
                  <a:lnTo>
                    <a:pt x="553339" y="88519"/>
                  </a:lnTo>
                  <a:lnTo>
                    <a:pt x="534543" y="88519"/>
                  </a:lnTo>
                  <a:lnTo>
                    <a:pt x="534543" y="65278"/>
                  </a:lnTo>
                  <a:lnTo>
                    <a:pt x="553339" y="65278"/>
                  </a:lnTo>
                  <a:lnTo>
                    <a:pt x="553339" y="17526"/>
                  </a:lnTo>
                  <a:close/>
                </a:path>
                <a:path w="782954" h="236220">
                  <a:moveTo>
                    <a:pt x="399287" y="0"/>
                  </a:moveTo>
                  <a:lnTo>
                    <a:pt x="427354" y="0"/>
                  </a:lnTo>
                  <a:lnTo>
                    <a:pt x="427354" y="135509"/>
                  </a:lnTo>
                  <a:lnTo>
                    <a:pt x="493141" y="65278"/>
                  </a:lnTo>
                  <a:lnTo>
                    <a:pt x="527811" y="65278"/>
                  </a:lnTo>
                  <a:lnTo>
                    <a:pt x="459612" y="134747"/>
                  </a:lnTo>
                  <a:lnTo>
                    <a:pt x="537082" y="231521"/>
                  </a:lnTo>
                  <a:lnTo>
                    <a:pt x="500379" y="231521"/>
                  </a:lnTo>
                  <a:lnTo>
                    <a:pt x="438276" y="151257"/>
                  </a:lnTo>
                  <a:lnTo>
                    <a:pt x="427354" y="162052"/>
                  </a:lnTo>
                  <a:lnTo>
                    <a:pt x="427354" y="231521"/>
                  </a:lnTo>
                  <a:lnTo>
                    <a:pt x="399287" y="231521"/>
                  </a:lnTo>
                  <a:lnTo>
                    <a:pt x="399287" y="0"/>
                  </a:lnTo>
                  <a:close/>
                </a:path>
              </a:pathLst>
            </a:custGeom>
            <a:ln w="9144">
              <a:solidFill>
                <a:srgbClr val="696262"/>
              </a:solidFill>
            </a:ln>
          </p:spPr>
          <p:txBody>
            <a:bodyPr wrap="square" lIns="0" tIns="0" rIns="0" bIns="0" rtlCol="0"/>
            <a:lstStyle/>
            <a:p>
              <a:endParaRPr/>
            </a:p>
          </p:txBody>
        </p:sp>
        <p:pic>
          <p:nvPicPr>
            <p:cNvPr id="163" name="object 163"/>
            <p:cNvPicPr/>
            <p:nvPr/>
          </p:nvPicPr>
          <p:blipFill>
            <a:blip r:embed="rId126" cstate="print"/>
            <a:stretch>
              <a:fillRect/>
            </a:stretch>
          </p:blipFill>
          <p:spPr>
            <a:xfrm>
              <a:off x="7514844" y="5052059"/>
              <a:ext cx="1181100" cy="303275"/>
            </a:xfrm>
            <a:prstGeom prst="rect">
              <a:avLst/>
            </a:prstGeom>
          </p:spPr>
        </p:pic>
        <p:pic>
          <p:nvPicPr>
            <p:cNvPr id="164" name="object 164"/>
            <p:cNvPicPr/>
            <p:nvPr/>
          </p:nvPicPr>
          <p:blipFill>
            <a:blip r:embed="rId127" cstate="print"/>
            <a:stretch>
              <a:fillRect/>
            </a:stretch>
          </p:blipFill>
          <p:spPr>
            <a:xfrm>
              <a:off x="783335" y="5600700"/>
              <a:ext cx="1040891" cy="303275"/>
            </a:xfrm>
            <a:prstGeom prst="rect">
              <a:avLst/>
            </a:prstGeom>
          </p:spPr>
        </p:pic>
        <p:pic>
          <p:nvPicPr>
            <p:cNvPr id="165" name="object 165"/>
            <p:cNvPicPr/>
            <p:nvPr/>
          </p:nvPicPr>
          <p:blipFill>
            <a:blip r:embed="rId128" cstate="print"/>
            <a:stretch>
              <a:fillRect/>
            </a:stretch>
          </p:blipFill>
          <p:spPr>
            <a:xfrm>
              <a:off x="1938527" y="5600700"/>
              <a:ext cx="944880" cy="245363"/>
            </a:xfrm>
            <a:prstGeom prst="rect">
              <a:avLst/>
            </a:prstGeom>
          </p:spPr>
        </p:pic>
        <p:pic>
          <p:nvPicPr>
            <p:cNvPr id="166" name="object 166"/>
            <p:cNvPicPr/>
            <p:nvPr/>
          </p:nvPicPr>
          <p:blipFill>
            <a:blip r:embed="rId129" cstate="print"/>
            <a:stretch>
              <a:fillRect/>
            </a:stretch>
          </p:blipFill>
          <p:spPr>
            <a:xfrm>
              <a:off x="3006852" y="5600700"/>
              <a:ext cx="1304544" cy="245363"/>
            </a:xfrm>
            <a:prstGeom prst="rect">
              <a:avLst/>
            </a:prstGeom>
          </p:spPr>
        </p:pic>
        <p:sp>
          <p:nvSpPr>
            <p:cNvPr id="167" name="object 167"/>
            <p:cNvSpPr/>
            <p:nvPr/>
          </p:nvSpPr>
          <p:spPr>
            <a:xfrm>
              <a:off x="4355591" y="5794251"/>
              <a:ext cx="34925" cy="42545"/>
            </a:xfrm>
            <a:custGeom>
              <a:avLst/>
              <a:gdLst/>
              <a:ahLst/>
              <a:cxnLst/>
              <a:rect l="l" t="t" r="r" b="b"/>
              <a:pathLst>
                <a:path w="34925" h="42545">
                  <a:moveTo>
                    <a:pt x="34446" y="0"/>
                  </a:moveTo>
                  <a:lnTo>
                    <a:pt x="0" y="0"/>
                  </a:lnTo>
                  <a:lnTo>
                    <a:pt x="0" y="42541"/>
                  </a:lnTo>
                  <a:lnTo>
                    <a:pt x="34446" y="42541"/>
                  </a:lnTo>
                  <a:lnTo>
                    <a:pt x="34446" y="0"/>
                  </a:lnTo>
                  <a:close/>
                </a:path>
              </a:pathLst>
            </a:custGeom>
            <a:solidFill>
              <a:srgbClr val="FFFFFF"/>
            </a:solidFill>
          </p:spPr>
          <p:txBody>
            <a:bodyPr wrap="square" lIns="0" tIns="0" rIns="0" bIns="0" rtlCol="0"/>
            <a:lstStyle/>
            <a:p>
              <a:endParaRPr/>
            </a:p>
          </p:txBody>
        </p:sp>
        <p:sp>
          <p:nvSpPr>
            <p:cNvPr id="168" name="object 168"/>
            <p:cNvSpPr/>
            <p:nvPr/>
          </p:nvSpPr>
          <p:spPr>
            <a:xfrm>
              <a:off x="4355591" y="5794251"/>
              <a:ext cx="34925" cy="42545"/>
            </a:xfrm>
            <a:custGeom>
              <a:avLst/>
              <a:gdLst/>
              <a:ahLst/>
              <a:cxnLst/>
              <a:rect l="l" t="t" r="r" b="b"/>
              <a:pathLst>
                <a:path w="34925" h="42545">
                  <a:moveTo>
                    <a:pt x="0" y="42541"/>
                  </a:moveTo>
                  <a:lnTo>
                    <a:pt x="34446" y="42541"/>
                  </a:lnTo>
                  <a:lnTo>
                    <a:pt x="34446" y="0"/>
                  </a:lnTo>
                  <a:lnTo>
                    <a:pt x="0" y="0"/>
                  </a:lnTo>
                  <a:lnTo>
                    <a:pt x="0" y="42541"/>
                  </a:lnTo>
                  <a:close/>
                </a:path>
              </a:pathLst>
            </a:custGeom>
            <a:ln w="9144">
              <a:solidFill>
                <a:srgbClr val="696262"/>
              </a:solidFill>
            </a:ln>
          </p:spPr>
          <p:txBody>
            <a:bodyPr wrap="square" lIns="0" tIns="0" rIns="0" bIns="0" rtlCol="0"/>
            <a:lstStyle/>
            <a:p>
              <a:endParaRPr/>
            </a:p>
          </p:txBody>
        </p:sp>
      </p:grpSp>
      <p:sp>
        <p:nvSpPr>
          <p:cNvPr id="170" name="object 170"/>
          <p:cNvSpPr txBox="1"/>
          <p:nvPr/>
        </p:nvSpPr>
        <p:spPr>
          <a:xfrm>
            <a:off x="5391150" y="5843144"/>
            <a:ext cx="1680845" cy="180975"/>
          </a:xfrm>
          <a:prstGeom prst="rect">
            <a:avLst/>
          </a:prstGeom>
        </p:spPr>
        <p:txBody>
          <a:bodyPr vert="horz" wrap="square" lIns="0" tIns="0" rIns="0" bIns="0" rtlCol="0">
            <a:spAutoFit/>
          </a:bodyPr>
          <a:lstStyle/>
          <a:p>
            <a:pPr marL="12700">
              <a:lnSpc>
                <a:spcPts val="1305"/>
              </a:lnSpc>
            </a:pPr>
            <a:r>
              <a:rPr sz="1100" spc="-10" dirty="0">
                <a:solidFill>
                  <a:srgbClr val="FFFFFF"/>
                </a:solidFill>
                <a:latin typeface="Times New Roman"/>
                <a:cs typeface="Times New Roman"/>
              </a:rPr>
              <a:t>ANDRI</a:t>
            </a:r>
            <a:r>
              <a:rPr sz="1100" spc="-15" dirty="0">
                <a:solidFill>
                  <a:srgbClr val="FFFFFF"/>
                </a:solidFill>
                <a:latin typeface="Times New Roman"/>
                <a:cs typeface="Times New Roman"/>
              </a:rPr>
              <a:t> </a:t>
            </a:r>
            <a:r>
              <a:rPr sz="1100" spc="-10" dirty="0">
                <a:solidFill>
                  <a:srgbClr val="FFFFFF"/>
                </a:solidFill>
                <a:latin typeface="Times New Roman"/>
                <a:cs typeface="Times New Roman"/>
              </a:rPr>
              <a:t>HELMI</a:t>
            </a:r>
            <a:r>
              <a:rPr sz="1100" spc="-40" dirty="0">
                <a:solidFill>
                  <a:srgbClr val="FFFFFF"/>
                </a:solidFill>
                <a:latin typeface="Times New Roman"/>
                <a:cs typeface="Times New Roman"/>
              </a:rPr>
              <a:t> </a:t>
            </a:r>
            <a:r>
              <a:rPr sz="1100" dirty="0">
                <a:solidFill>
                  <a:srgbClr val="FFFFFF"/>
                </a:solidFill>
                <a:latin typeface="Times New Roman"/>
                <a:cs typeface="Times New Roman"/>
              </a:rPr>
              <a:t>M,</a:t>
            </a:r>
            <a:r>
              <a:rPr sz="1100" spc="-45" dirty="0">
                <a:solidFill>
                  <a:srgbClr val="FFFFFF"/>
                </a:solidFill>
                <a:latin typeface="Times New Roman"/>
                <a:cs typeface="Times New Roman"/>
              </a:rPr>
              <a:t> </a:t>
            </a:r>
            <a:r>
              <a:rPr sz="1100" dirty="0">
                <a:solidFill>
                  <a:srgbClr val="FFFFFF"/>
                </a:solidFill>
                <a:latin typeface="Times New Roman"/>
                <a:cs typeface="Times New Roman"/>
              </a:rPr>
              <a:t>SE.,</a:t>
            </a:r>
            <a:r>
              <a:rPr sz="1100" spc="-15" dirty="0">
                <a:solidFill>
                  <a:srgbClr val="FFFFFF"/>
                </a:solidFill>
                <a:latin typeface="Times New Roman"/>
                <a:cs typeface="Times New Roman"/>
              </a:rPr>
              <a:t> </a:t>
            </a:r>
            <a:r>
              <a:rPr sz="1100" spc="-35" dirty="0">
                <a:solidFill>
                  <a:srgbClr val="FFFFFF"/>
                </a:solidFill>
                <a:latin typeface="Times New Roman"/>
                <a:cs typeface="Times New Roman"/>
              </a:rPr>
              <a:t>MM</a:t>
            </a:r>
            <a:endParaRPr sz="1100">
              <a:latin typeface="Times New Roman"/>
              <a:cs typeface="Times New Roman"/>
            </a:endParaRPr>
          </a:p>
        </p:txBody>
      </p:sp>
      <p:sp>
        <p:nvSpPr>
          <p:cNvPr id="169" name="object 169"/>
          <p:cNvSpPr txBox="1"/>
          <p:nvPr/>
        </p:nvSpPr>
        <p:spPr>
          <a:xfrm>
            <a:off x="8541639" y="5832997"/>
            <a:ext cx="273050" cy="208279"/>
          </a:xfrm>
          <a:prstGeom prst="rect">
            <a:avLst/>
          </a:prstGeom>
        </p:spPr>
        <p:txBody>
          <a:bodyPr vert="horz" wrap="square" lIns="0" tIns="0" rIns="0" bIns="0" rtlCol="0">
            <a:spAutoFit/>
          </a:bodyPr>
          <a:lstStyle/>
          <a:p>
            <a:pPr marL="63500">
              <a:lnSpc>
                <a:spcPts val="1515"/>
              </a:lnSpc>
            </a:pPr>
            <a:fld id="{81D60167-4931-47E6-BA6A-407CBD079E47}" type="slidenum">
              <a:rPr sz="1300" spc="-50" dirty="0">
                <a:solidFill>
                  <a:srgbClr val="FFFFFF"/>
                </a:solidFill>
                <a:latin typeface="Times New Roman"/>
                <a:cs typeface="Times New Roman"/>
              </a:rPr>
              <a:t>3</a:t>
            </a:fld>
            <a:endParaRPr sz="1300">
              <a:latin typeface="Times New Roman"/>
              <a:cs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C1BCBC"/>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5C5C5"/>
              </a:solidFill>
            </a:ln>
          </p:spPr>
          <p:txBody>
            <a:bodyPr wrap="square" lIns="0" tIns="0" rIns="0" bIns="0" rtlCol="0"/>
            <a:lstStyle/>
            <a:p>
              <a:endParaRPr/>
            </a:p>
          </p:txBody>
        </p:sp>
        <p:pic>
          <p:nvPicPr>
            <p:cNvPr id="6" name="object 6"/>
            <p:cNvPicPr/>
            <p:nvPr/>
          </p:nvPicPr>
          <p:blipFill>
            <a:blip r:embed="rId3" cstate="print"/>
            <a:stretch>
              <a:fillRect/>
            </a:stretch>
          </p:blipFill>
          <p:spPr>
            <a:xfrm>
              <a:off x="7853171" y="4957571"/>
              <a:ext cx="1290827" cy="1888236"/>
            </a:xfrm>
            <a:prstGeom prst="rect">
              <a:avLst/>
            </a:prstGeom>
          </p:spPr>
        </p:pic>
        <p:pic>
          <p:nvPicPr>
            <p:cNvPr id="7" name="object 7"/>
            <p:cNvPicPr/>
            <p:nvPr/>
          </p:nvPicPr>
          <p:blipFill>
            <a:blip r:embed="rId4" cstate="print"/>
            <a:stretch>
              <a:fillRect/>
            </a:stretch>
          </p:blipFill>
          <p:spPr>
            <a:xfrm>
              <a:off x="918972" y="251459"/>
              <a:ext cx="1560576" cy="499871"/>
            </a:xfrm>
            <a:prstGeom prst="rect">
              <a:avLst/>
            </a:prstGeom>
          </p:spPr>
        </p:pic>
        <p:pic>
          <p:nvPicPr>
            <p:cNvPr id="8" name="object 8"/>
            <p:cNvPicPr/>
            <p:nvPr/>
          </p:nvPicPr>
          <p:blipFill>
            <a:blip r:embed="rId5" cstate="print"/>
            <a:stretch>
              <a:fillRect/>
            </a:stretch>
          </p:blipFill>
          <p:spPr>
            <a:xfrm>
              <a:off x="2141220" y="251459"/>
              <a:ext cx="1176528" cy="499871"/>
            </a:xfrm>
            <a:prstGeom prst="rect">
              <a:avLst/>
            </a:prstGeom>
          </p:spPr>
        </p:pic>
        <p:pic>
          <p:nvPicPr>
            <p:cNvPr id="9" name="object 9"/>
            <p:cNvPicPr/>
            <p:nvPr/>
          </p:nvPicPr>
          <p:blipFill>
            <a:blip r:embed="rId6" cstate="print"/>
            <a:stretch>
              <a:fillRect/>
            </a:stretch>
          </p:blipFill>
          <p:spPr>
            <a:xfrm>
              <a:off x="1078992" y="393191"/>
              <a:ext cx="1197863" cy="329184"/>
            </a:xfrm>
            <a:prstGeom prst="rect">
              <a:avLst/>
            </a:prstGeom>
          </p:spPr>
        </p:pic>
        <p:pic>
          <p:nvPicPr>
            <p:cNvPr id="10" name="object 10"/>
            <p:cNvPicPr/>
            <p:nvPr/>
          </p:nvPicPr>
          <p:blipFill>
            <a:blip r:embed="rId7" cstate="print"/>
            <a:stretch>
              <a:fillRect/>
            </a:stretch>
          </p:blipFill>
          <p:spPr>
            <a:xfrm>
              <a:off x="2350008" y="557783"/>
              <a:ext cx="743712" cy="51815"/>
            </a:xfrm>
            <a:prstGeom prst="rect">
              <a:avLst/>
            </a:prstGeom>
          </p:spPr>
        </p:pic>
        <p:pic>
          <p:nvPicPr>
            <p:cNvPr id="11" name="object 11"/>
            <p:cNvPicPr/>
            <p:nvPr/>
          </p:nvPicPr>
          <p:blipFill>
            <a:blip r:embed="rId8" cstate="print"/>
            <a:stretch>
              <a:fillRect/>
            </a:stretch>
          </p:blipFill>
          <p:spPr>
            <a:xfrm>
              <a:off x="230123" y="818388"/>
              <a:ext cx="541019" cy="493775"/>
            </a:xfrm>
            <a:prstGeom prst="rect">
              <a:avLst/>
            </a:prstGeom>
          </p:spPr>
        </p:pic>
        <p:pic>
          <p:nvPicPr>
            <p:cNvPr id="12" name="object 12"/>
            <p:cNvPicPr/>
            <p:nvPr/>
          </p:nvPicPr>
          <p:blipFill>
            <a:blip r:embed="rId9" cstate="print"/>
            <a:stretch>
              <a:fillRect/>
            </a:stretch>
          </p:blipFill>
          <p:spPr>
            <a:xfrm>
              <a:off x="650748" y="740663"/>
              <a:ext cx="1839468" cy="574548"/>
            </a:xfrm>
            <a:prstGeom prst="rect">
              <a:avLst/>
            </a:prstGeom>
          </p:spPr>
        </p:pic>
        <p:pic>
          <p:nvPicPr>
            <p:cNvPr id="13" name="object 13"/>
            <p:cNvPicPr/>
            <p:nvPr/>
          </p:nvPicPr>
          <p:blipFill>
            <a:blip r:embed="rId10" cstate="print"/>
            <a:stretch>
              <a:fillRect/>
            </a:stretch>
          </p:blipFill>
          <p:spPr>
            <a:xfrm>
              <a:off x="2237231" y="740663"/>
              <a:ext cx="1053083" cy="574548"/>
            </a:xfrm>
            <a:prstGeom prst="rect">
              <a:avLst/>
            </a:prstGeom>
          </p:spPr>
        </p:pic>
        <p:pic>
          <p:nvPicPr>
            <p:cNvPr id="14" name="object 14"/>
            <p:cNvPicPr/>
            <p:nvPr/>
          </p:nvPicPr>
          <p:blipFill>
            <a:blip r:embed="rId11" cstate="print"/>
            <a:stretch>
              <a:fillRect/>
            </a:stretch>
          </p:blipFill>
          <p:spPr>
            <a:xfrm>
              <a:off x="3037331" y="740663"/>
              <a:ext cx="1053083" cy="574548"/>
            </a:xfrm>
            <a:prstGeom prst="rect">
              <a:avLst/>
            </a:prstGeom>
          </p:spPr>
        </p:pic>
        <p:pic>
          <p:nvPicPr>
            <p:cNvPr id="15" name="object 15"/>
            <p:cNvPicPr/>
            <p:nvPr/>
          </p:nvPicPr>
          <p:blipFill>
            <a:blip r:embed="rId12" cstate="print"/>
            <a:stretch>
              <a:fillRect/>
            </a:stretch>
          </p:blipFill>
          <p:spPr>
            <a:xfrm>
              <a:off x="3837431" y="740663"/>
              <a:ext cx="1216152" cy="574548"/>
            </a:xfrm>
            <a:prstGeom prst="rect">
              <a:avLst/>
            </a:prstGeom>
          </p:spPr>
        </p:pic>
        <p:pic>
          <p:nvPicPr>
            <p:cNvPr id="16" name="object 16"/>
            <p:cNvPicPr/>
            <p:nvPr/>
          </p:nvPicPr>
          <p:blipFill>
            <a:blip r:embed="rId13" cstate="print"/>
            <a:stretch>
              <a:fillRect/>
            </a:stretch>
          </p:blipFill>
          <p:spPr>
            <a:xfrm>
              <a:off x="4800599" y="740663"/>
              <a:ext cx="1504188" cy="574548"/>
            </a:xfrm>
            <a:prstGeom prst="rect">
              <a:avLst/>
            </a:prstGeom>
          </p:spPr>
        </p:pic>
        <p:pic>
          <p:nvPicPr>
            <p:cNvPr id="17" name="object 17"/>
            <p:cNvPicPr/>
            <p:nvPr/>
          </p:nvPicPr>
          <p:blipFill>
            <a:blip r:embed="rId14" cstate="print"/>
            <a:stretch>
              <a:fillRect/>
            </a:stretch>
          </p:blipFill>
          <p:spPr>
            <a:xfrm>
              <a:off x="6050279" y="740663"/>
              <a:ext cx="1406652" cy="574548"/>
            </a:xfrm>
            <a:prstGeom prst="rect">
              <a:avLst/>
            </a:prstGeom>
          </p:spPr>
        </p:pic>
        <p:pic>
          <p:nvPicPr>
            <p:cNvPr id="18" name="object 18"/>
            <p:cNvPicPr/>
            <p:nvPr/>
          </p:nvPicPr>
          <p:blipFill>
            <a:blip r:embed="rId15" cstate="print"/>
            <a:stretch>
              <a:fillRect/>
            </a:stretch>
          </p:blipFill>
          <p:spPr>
            <a:xfrm>
              <a:off x="7203947" y="740663"/>
              <a:ext cx="1630679" cy="574548"/>
            </a:xfrm>
            <a:prstGeom prst="rect">
              <a:avLst/>
            </a:prstGeom>
          </p:spPr>
        </p:pic>
        <p:pic>
          <p:nvPicPr>
            <p:cNvPr id="19" name="object 19"/>
            <p:cNvPicPr/>
            <p:nvPr/>
          </p:nvPicPr>
          <p:blipFill>
            <a:blip r:embed="rId16" cstate="print"/>
            <a:stretch>
              <a:fillRect/>
            </a:stretch>
          </p:blipFill>
          <p:spPr>
            <a:xfrm>
              <a:off x="8426195" y="740663"/>
              <a:ext cx="501396" cy="574548"/>
            </a:xfrm>
            <a:prstGeom prst="rect">
              <a:avLst/>
            </a:prstGeom>
          </p:spPr>
        </p:pic>
        <p:pic>
          <p:nvPicPr>
            <p:cNvPr id="20" name="object 20"/>
            <p:cNvPicPr/>
            <p:nvPr/>
          </p:nvPicPr>
          <p:blipFill>
            <a:blip r:embed="rId17" cstate="print"/>
            <a:stretch>
              <a:fillRect/>
            </a:stretch>
          </p:blipFill>
          <p:spPr>
            <a:xfrm>
              <a:off x="650748" y="1289303"/>
              <a:ext cx="1063752" cy="574548"/>
            </a:xfrm>
            <a:prstGeom prst="rect">
              <a:avLst/>
            </a:prstGeom>
          </p:spPr>
        </p:pic>
        <p:pic>
          <p:nvPicPr>
            <p:cNvPr id="21" name="object 21"/>
            <p:cNvPicPr/>
            <p:nvPr/>
          </p:nvPicPr>
          <p:blipFill>
            <a:blip r:embed="rId18" cstate="print"/>
            <a:stretch>
              <a:fillRect/>
            </a:stretch>
          </p:blipFill>
          <p:spPr>
            <a:xfrm>
              <a:off x="1408176" y="1289303"/>
              <a:ext cx="1222248" cy="574548"/>
            </a:xfrm>
            <a:prstGeom prst="rect">
              <a:avLst/>
            </a:prstGeom>
          </p:spPr>
        </p:pic>
        <p:pic>
          <p:nvPicPr>
            <p:cNvPr id="22" name="object 22"/>
            <p:cNvPicPr/>
            <p:nvPr/>
          </p:nvPicPr>
          <p:blipFill>
            <a:blip r:embed="rId19" cstate="print"/>
            <a:stretch>
              <a:fillRect/>
            </a:stretch>
          </p:blipFill>
          <p:spPr>
            <a:xfrm>
              <a:off x="2322576" y="1289303"/>
              <a:ext cx="1847088" cy="574548"/>
            </a:xfrm>
            <a:prstGeom prst="rect">
              <a:avLst/>
            </a:prstGeom>
          </p:spPr>
        </p:pic>
        <p:pic>
          <p:nvPicPr>
            <p:cNvPr id="23" name="object 23"/>
            <p:cNvPicPr/>
            <p:nvPr/>
          </p:nvPicPr>
          <p:blipFill>
            <a:blip r:embed="rId12" cstate="print"/>
            <a:stretch>
              <a:fillRect/>
            </a:stretch>
          </p:blipFill>
          <p:spPr>
            <a:xfrm>
              <a:off x="3863340" y="1289303"/>
              <a:ext cx="1216152" cy="574548"/>
            </a:xfrm>
            <a:prstGeom prst="rect">
              <a:avLst/>
            </a:prstGeom>
          </p:spPr>
        </p:pic>
        <p:pic>
          <p:nvPicPr>
            <p:cNvPr id="24" name="object 24"/>
            <p:cNvPicPr/>
            <p:nvPr/>
          </p:nvPicPr>
          <p:blipFill>
            <a:blip r:embed="rId20" cstate="print"/>
            <a:stretch>
              <a:fillRect/>
            </a:stretch>
          </p:blipFill>
          <p:spPr>
            <a:xfrm>
              <a:off x="4773167" y="1289303"/>
              <a:ext cx="717803" cy="574548"/>
            </a:xfrm>
            <a:prstGeom prst="rect">
              <a:avLst/>
            </a:prstGeom>
          </p:spPr>
        </p:pic>
        <p:pic>
          <p:nvPicPr>
            <p:cNvPr id="25" name="object 25"/>
            <p:cNvPicPr/>
            <p:nvPr/>
          </p:nvPicPr>
          <p:blipFill>
            <a:blip r:embed="rId21" cstate="print"/>
            <a:stretch>
              <a:fillRect/>
            </a:stretch>
          </p:blipFill>
          <p:spPr>
            <a:xfrm>
              <a:off x="5183123" y="1289303"/>
              <a:ext cx="1630679" cy="574548"/>
            </a:xfrm>
            <a:prstGeom prst="rect">
              <a:avLst/>
            </a:prstGeom>
          </p:spPr>
        </p:pic>
        <p:pic>
          <p:nvPicPr>
            <p:cNvPr id="26" name="object 26"/>
            <p:cNvPicPr/>
            <p:nvPr/>
          </p:nvPicPr>
          <p:blipFill>
            <a:blip r:embed="rId22" cstate="print"/>
            <a:stretch>
              <a:fillRect/>
            </a:stretch>
          </p:blipFill>
          <p:spPr>
            <a:xfrm>
              <a:off x="6507480" y="1289303"/>
              <a:ext cx="1431035" cy="574548"/>
            </a:xfrm>
            <a:prstGeom prst="rect">
              <a:avLst/>
            </a:prstGeom>
          </p:spPr>
        </p:pic>
        <p:pic>
          <p:nvPicPr>
            <p:cNvPr id="27" name="object 27"/>
            <p:cNvPicPr/>
            <p:nvPr/>
          </p:nvPicPr>
          <p:blipFill>
            <a:blip r:embed="rId23" cstate="print"/>
            <a:stretch>
              <a:fillRect/>
            </a:stretch>
          </p:blipFill>
          <p:spPr>
            <a:xfrm>
              <a:off x="7632192" y="1289303"/>
              <a:ext cx="1295400" cy="574548"/>
            </a:xfrm>
            <a:prstGeom prst="rect">
              <a:avLst/>
            </a:prstGeom>
          </p:spPr>
        </p:pic>
        <p:pic>
          <p:nvPicPr>
            <p:cNvPr id="28" name="object 28"/>
            <p:cNvPicPr/>
            <p:nvPr/>
          </p:nvPicPr>
          <p:blipFill>
            <a:blip r:embed="rId24" cstate="print"/>
            <a:stretch>
              <a:fillRect/>
            </a:stretch>
          </p:blipFill>
          <p:spPr>
            <a:xfrm>
              <a:off x="650748" y="1837944"/>
              <a:ext cx="1164336" cy="574548"/>
            </a:xfrm>
            <a:prstGeom prst="rect">
              <a:avLst/>
            </a:prstGeom>
          </p:spPr>
        </p:pic>
        <p:pic>
          <p:nvPicPr>
            <p:cNvPr id="29" name="object 29"/>
            <p:cNvPicPr/>
            <p:nvPr/>
          </p:nvPicPr>
          <p:blipFill>
            <a:blip r:embed="rId25" cstate="print"/>
            <a:stretch>
              <a:fillRect/>
            </a:stretch>
          </p:blipFill>
          <p:spPr>
            <a:xfrm>
              <a:off x="1511808" y="1837944"/>
              <a:ext cx="999743" cy="574548"/>
            </a:xfrm>
            <a:prstGeom prst="rect">
              <a:avLst/>
            </a:prstGeom>
          </p:spPr>
        </p:pic>
        <p:pic>
          <p:nvPicPr>
            <p:cNvPr id="30" name="object 30"/>
            <p:cNvPicPr/>
            <p:nvPr/>
          </p:nvPicPr>
          <p:blipFill>
            <a:blip r:embed="rId26" cstate="print"/>
            <a:stretch>
              <a:fillRect/>
            </a:stretch>
          </p:blipFill>
          <p:spPr>
            <a:xfrm>
              <a:off x="2206752" y="1837944"/>
              <a:ext cx="973836" cy="574548"/>
            </a:xfrm>
            <a:prstGeom prst="rect">
              <a:avLst/>
            </a:prstGeom>
          </p:spPr>
        </p:pic>
        <p:pic>
          <p:nvPicPr>
            <p:cNvPr id="31" name="object 31"/>
            <p:cNvPicPr/>
            <p:nvPr/>
          </p:nvPicPr>
          <p:blipFill>
            <a:blip r:embed="rId27" cstate="print"/>
            <a:stretch>
              <a:fillRect/>
            </a:stretch>
          </p:blipFill>
          <p:spPr>
            <a:xfrm>
              <a:off x="2877311" y="1837944"/>
              <a:ext cx="1053084" cy="574548"/>
            </a:xfrm>
            <a:prstGeom prst="rect">
              <a:avLst/>
            </a:prstGeom>
          </p:spPr>
        </p:pic>
        <p:pic>
          <p:nvPicPr>
            <p:cNvPr id="32" name="object 32"/>
            <p:cNvPicPr/>
            <p:nvPr/>
          </p:nvPicPr>
          <p:blipFill>
            <a:blip r:embed="rId28" cstate="print"/>
            <a:stretch>
              <a:fillRect/>
            </a:stretch>
          </p:blipFill>
          <p:spPr>
            <a:xfrm>
              <a:off x="3625596" y="1837944"/>
              <a:ext cx="2119883" cy="574548"/>
            </a:xfrm>
            <a:prstGeom prst="rect">
              <a:avLst/>
            </a:prstGeom>
          </p:spPr>
        </p:pic>
        <p:pic>
          <p:nvPicPr>
            <p:cNvPr id="33" name="object 33"/>
            <p:cNvPicPr/>
            <p:nvPr/>
          </p:nvPicPr>
          <p:blipFill>
            <a:blip r:embed="rId29" cstate="print"/>
            <a:stretch>
              <a:fillRect/>
            </a:stretch>
          </p:blipFill>
          <p:spPr>
            <a:xfrm>
              <a:off x="5440679" y="1837944"/>
              <a:ext cx="1066800" cy="574548"/>
            </a:xfrm>
            <a:prstGeom prst="rect">
              <a:avLst/>
            </a:prstGeom>
          </p:spPr>
        </p:pic>
        <p:pic>
          <p:nvPicPr>
            <p:cNvPr id="34" name="object 34"/>
            <p:cNvPicPr/>
            <p:nvPr/>
          </p:nvPicPr>
          <p:blipFill>
            <a:blip r:embed="rId30" cstate="print"/>
            <a:stretch>
              <a:fillRect/>
            </a:stretch>
          </p:blipFill>
          <p:spPr>
            <a:xfrm>
              <a:off x="6202679" y="1837944"/>
              <a:ext cx="1981200" cy="574548"/>
            </a:xfrm>
            <a:prstGeom prst="rect">
              <a:avLst/>
            </a:prstGeom>
          </p:spPr>
        </p:pic>
        <p:pic>
          <p:nvPicPr>
            <p:cNvPr id="35" name="object 35"/>
            <p:cNvPicPr/>
            <p:nvPr/>
          </p:nvPicPr>
          <p:blipFill>
            <a:blip r:embed="rId31" cstate="print"/>
            <a:stretch>
              <a:fillRect/>
            </a:stretch>
          </p:blipFill>
          <p:spPr>
            <a:xfrm>
              <a:off x="7880604" y="1837944"/>
              <a:ext cx="1046988" cy="574548"/>
            </a:xfrm>
            <a:prstGeom prst="rect">
              <a:avLst/>
            </a:prstGeom>
          </p:spPr>
        </p:pic>
        <p:pic>
          <p:nvPicPr>
            <p:cNvPr id="36" name="object 36"/>
            <p:cNvPicPr/>
            <p:nvPr/>
          </p:nvPicPr>
          <p:blipFill>
            <a:blip r:embed="rId32" cstate="print"/>
            <a:stretch>
              <a:fillRect/>
            </a:stretch>
          </p:blipFill>
          <p:spPr>
            <a:xfrm>
              <a:off x="650748" y="2386583"/>
              <a:ext cx="1223771" cy="574548"/>
            </a:xfrm>
            <a:prstGeom prst="rect">
              <a:avLst/>
            </a:prstGeom>
          </p:spPr>
        </p:pic>
        <p:pic>
          <p:nvPicPr>
            <p:cNvPr id="37" name="object 37"/>
            <p:cNvPicPr/>
            <p:nvPr/>
          </p:nvPicPr>
          <p:blipFill>
            <a:blip r:embed="rId33" cstate="print"/>
            <a:stretch>
              <a:fillRect/>
            </a:stretch>
          </p:blipFill>
          <p:spPr>
            <a:xfrm>
              <a:off x="1644396" y="2386583"/>
              <a:ext cx="1395983" cy="574548"/>
            </a:xfrm>
            <a:prstGeom prst="rect">
              <a:avLst/>
            </a:prstGeom>
          </p:spPr>
        </p:pic>
        <p:pic>
          <p:nvPicPr>
            <p:cNvPr id="38" name="object 38"/>
            <p:cNvPicPr/>
            <p:nvPr/>
          </p:nvPicPr>
          <p:blipFill>
            <a:blip r:embed="rId34" cstate="print"/>
            <a:stretch>
              <a:fillRect/>
            </a:stretch>
          </p:blipFill>
          <p:spPr>
            <a:xfrm>
              <a:off x="2988564" y="2386583"/>
              <a:ext cx="906780" cy="574548"/>
            </a:xfrm>
            <a:prstGeom prst="rect">
              <a:avLst/>
            </a:prstGeom>
          </p:spPr>
        </p:pic>
        <p:pic>
          <p:nvPicPr>
            <p:cNvPr id="39" name="object 39"/>
            <p:cNvPicPr/>
            <p:nvPr/>
          </p:nvPicPr>
          <p:blipFill>
            <a:blip r:embed="rId35" cstate="print"/>
            <a:stretch>
              <a:fillRect/>
            </a:stretch>
          </p:blipFill>
          <p:spPr>
            <a:xfrm>
              <a:off x="3663696" y="2386583"/>
              <a:ext cx="1895855" cy="574548"/>
            </a:xfrm>
            <a:prstGeom prst="rect">
              <a:avLst/>
            </a:prstGeom>
          </p:spPr>
        </p:pic>
        <p:pic>
          <p:nvPicPr>
            <p:cNvPr id="40" name="object 40"/>
            <p:cNvPicPr/>
            <p:nvPr/>
          </p:nvPicPr>
          <p:blipFill>
            <a:blip r:embed="rId36" cstate="print"/>
            <a:stretch>
              <a:fillRect/>
            </a:stretch>
          </p:blipFill>
          <p:spPr>
            <a:xfrm>
              <a:off x="5329428" y="2386583"/>
              <a:ext cx="949451" cy="574548"/>
            </a:xfrm>
            <a:prstGeom prst="rect">
              <a:avLst/>
            </a:prstGeom>
          </p:spPr>
        </p:pic>
        <p:pic>
          <p:nvPicPr>
            <p:cNvPr id="41" name="object 41"/>
            <p:cNvPicPr/>
            <p:nvPr/>
          </p:nvPicPr>
          <p:blipFill>
            <a:blip r:embed="rId37" cstate="print"/>
            <a:stretch>
              <a:fillRect/>
            </a:stretch>
          </p:blipFill>
          <p:spPr>
            <a:xfrm>
              <a:off x="6048755" y="2386583"/>
              <a:ext cx="905255" cy="574548"/>
            </a:xfrm>
            <a:prstGeom prst="rect">
              <a:avLst/>
            </a:prstGeom>
          </p:spPr>
        </p:pic>
        <p:pic>
          <p:nvPicPr>
            <p:cNvPr id="42" name="object 42"/>
            <p:cNvPicPr/>
            <p:nvPr/>
          </p:nvPicPr>
          <p:blipFill>
            <a:blip r:embed="rId38" cstate="print"/>
            <a:stretch>
              <a:fillRect/>
            </a:stretch>
          </p:blipFill>
          <p:spPr>
            <a:xfrm>
              <a:off x="6723887" y="2386583"/>
              <a:ext cx="1269492" cy="574548"/>
            </a:xfrm>
            <a:prstGeom prst="rect">
              <a:avLst/>
            </a:prstGeom>
          </p:spPr>
        </p:pic>
        <p:pic>
          <p:nvPicPr>
            <p:cNvPr id="43" name="object 43"/>
            <p:cNvPicPr/>
            <p:nvPr/>
          </p:nvPicPr>
          <p:blipFill>
            <a:blip r:embed="rId39" cstate="print"/>
            <a:stretch>
              <a:fillRect/>
            </a:stretch>
          </p:blipFill>
          <p:spPr>
            <a:xfrm>
              <a:off x="7763256" y="2386583"/>
              <a:ext cx="1164336" cy="574548"/>
            </a:xfrm>
            <a:prstGeom prst="rect">
              <a:avLst/>
            </a:prstGeom>
          </p:spPr>
        </p:pic>
        <p:pic>
          <p:nvPicPr>
            <p:cNvPr id="44" name="object 44"/>
            <p:cNvPicPr/>
            <p:nvPr/>
          </p:nvPicPr>
          <p:blipFill>
            <a:blip r:embed="rId40" cstate="print"/>
            <a:stretch>
              <a:fillRect/>
            </a:stretch>
          </p:blipFill>
          <p:spPr>
            <a:xfrm>
              <a:off x="650748" y="2935223"/>
              <a:ext cx="1075944" cy="574548"/>
            </a:xfrm>
            <a:prstGeom prst="rect">
              <a:avLst/>
            </a:prstGeom>
          </p:spPr>
        </p:pic>
        <p:pic>
          <p:nvPicPr>
            <p:cNvPr id="45" name="object 45"/>
            <p:cNvPicPr/>
            <p:nvPr/>
          </p:nvPicPr>
          <p:blipFill>
            <a:blip r:embed="rId41" cstate="print"/>
            <a:stretch>
              <a:fillRect/>
            </a:stretch>
          </p:blipFill>
          <p:spPr>
            <a:xfrm>
              <a:off x="1591056" y="2935223"/>
              <a:ext cx="2290572" cy="574548"/>
            </a:xfrm>
            <a:prstGeom prst="rect">
              <a:avLst/>
            </a:prstGeom>
          </p:spPr>
        </p:pic>
        <p:pic>
          <p:nvPicPr>
            <p:cNvPr id="46" name="object 46"/>
            <p:cNvPicPr/>
            <p:nvPr/>
          </p:nvPicPr>
          <p:blipFill>
            <a:blip r:embed="rId42" cstate="print"/>
            <a:stretch>
              <a:fillRect/>
            </a:stretch>
          </p:blipFill>
          <p:spPr>
            <a:xfrm>
              <a:off x="3473196" y="2935223"/>
              <a:ext cx="519684" cy="574548"/>
            </a:xfrm>
            <a:prstGeom prst="rect">
              <a:avLst/>
            </a:prstGeom>
          </p:spPr>
        </p:pic>
        <p:pic>
          <p:nvPicPr>
            <p:cNvPr id="47" name="object 47"/>
            <p:cNvPicPr/>
            <p:nvPr/>
          </p:nvPicPr>
          <p:blipFill>
            <a:blip r:embed="rId41" cstate="print"/>
            <a:stretch>
              <a:fillRect/>
            </a:stretch>
          </p:blipFill>
          <p:spPr>
            <a:xfrm>
              <a:off x="3584447" y="2935223"/>
              <a:ext cx="2290572" cy="574548"/>
            </a:xfrm>
            <a:prstGeom prst="rect">
              <a:avLst/>
            </a:prstGeom>
          </p:spPr>
        </p:pic>
        <p:pic>
          <p:nvPicPr>
            <p:cNvPr id="48" name="object 48"/>
            <p:cNvPicPr/>
            <p:nvPr/>
          </p:nvPicPr>
          <p:blipFill>
            <a:blip r:embed="rId43" cstate="print"/>
            <a:stretch>
              <a:fillRect/>
            </a:stretch>
          </p:blipFill>
          <p:spPr>
            <a:xfrm>
              <a:off x="5739384" y="2935223"/>
              <a:ext cx="1162812" cy="574548"/>
            </a:xfrm>
            <a:prstGeom prst="rect">
              <a:avLst/>
            </a:prstGeom>
          </p:spPr>
        </p:pic>
        <p:pic>
          <p:nvPicPr>
            <p:cNvPr id="49" name="object 49"/>
            <p:cNvPicPr/>
            <p:nvPr/>
          </p:nvPicPr>
          <p:blipFill>
            <a:blip r:embed="rId44" cstate="print"/>
            <a:stretch>
              <a:fillRect/>
            </a:stretch>
          </p:blipFill>
          <p:spPr>
            <a:xfrm>
              <a:off x="6766559" y="2935223"/>
              <a:ext cx="1054607" cy="574548"/>
            </a:xfrm>
            <a:prstGeom prst="rect">
              <a:avLst/>
            </a:prstGeom>
          </p:spPr>
        </p:pic>
        <p:pic>
          <p:nvPicPr>
            <p:cNvPr id="50" name="object 50"/>
            <p:cNvPicPr/>
            <p:nvPr/>
          </p:nvPicPr>
          <p:blipFill>
            <a:blip r:embed="rId45" cstate="print"/>
            <a:stretch>
              <a:fillRect/>
            </a:stretch>
          </p:blipFill>
          <p:spPr>
            <a:xfrm>
              <a:off x="7685532" y="2935223"/>
              <a:ext cx="1242059" cy="574548"/>
            </a:xfrm>
            <a:prstGeom prst="rect">
              <a:avLst/>
            </a:prstGeom>
          </p:spPr>
        </p:pic>
        <p:pic>
          <p:nvPicPr>
            <p:cNvPr id="51" name="object 51"/>
            <p:cNvPicPr/>
            <p:nvPr/>
          </p:nvPicPr>
          <p:blipFill>
            <a:blip r:embed="rId32" cstate="print"/>
            <a:stretch>
              <a:fillRect/>
            </a:stretch>
          </p:blipFill>
          <p:spPr>
            <a:xfrm>
              <a:off x="650748" y="3483864"/>
              <a:ext cx="1223771" cy="574548"/>
            </a:xfrm>
            <a:prstGeom prst="rect">
              <a:avLst/>
            </a:prstGeom>
          </p:spPr>
        </p:pic>
        <p:pic>
          <p:nvPicPr>
            <p:cNvPr id="52" name="object 52"/>
            <p:cNvPicPr/>
            <p:nvPr/>
          </p:nvPicPr>
          <p:blipFill>
            <a:blip r:embed="rId46" cstate="print"/>
            <a:stretch>
              <a:fillRect/>
            </a:stretch>
          </p:blipFill>
          <p:spPr>
            <a:xfrm>
              <a:off x="1559051" y="3483864"/>
              <a:ext cx="1798320" cy="574548"/>
            </a:xfrm>
            <a:prstGeom prst="rect">
              <a:avLst/>
            </a:prstGeom>
          </p:spPr>
        </p:pic>
        <p:pic>
          <p:nvPicPr>
            <p:cNvPr id="53" name="object 53"/>
            <p:cNvPicPr/>
            <p:nvPr/>
          </p:nvPicPr>
          <p:blipFill>
            <a:blip r:embed="rId47" cstate="print"/>
            <a:stretch>
              <a:fillRect/>
            </a:stretch>
          </p:blipFill>
          <p:spPr>
            <a:xfrm>
              <a:off x="3040380" y="3483864"/>
              <a:ext cx="2385060" cy="574548"/>
            </a:xfrm>
            <a:prstGeom prst="rect">
              <a:avLst/>
            </a:prstGeom>
          </p:spPr>
        </p:pic>
        <p:pic>
          <p:nvPicPr>
            <p:cNvPr id="54" name="object 54"/>
            <p:cNvPicPr/>
            <p:nvPr/>
          </p:nvPicPr>
          <p:blipFill>
            <a:blip r:embed="rId16" cstate="print"/>
            <a:stretch>
              <a:fillRect/>
            </a:stretch>
          </p:blipFill>
          <p:spPr>
            <a:xfrm>
              <a:off x="5017008" y="3483864"/>
              <a:ext cx="501396" cy="574548"/>
            </a:xfrm>
            <a:prstGeom prst="rect">
              <a:avLst/>
            </a:prstGeom>
          </p:spPr>
        </p:pic>
        <p:pic>
          <p:nvPicPr>
            <p:cNvPr id="55" name="object 55"/>
            <p:cNvPicPr/>
            <p:nvPr/>
          </p:nvPicPr>
          <p:blipFill>
            <a:blip r:embed="rId9" cstate="print"/>
            <a:stretch>
              <a:fillRect/>
            </a:stretch>
          </p:blipFill>
          <p:spPr>
            <a:xfrm>
              <a:off x="650748" y="4032503"/>
              <a:ext cx="1839468" cy="574548"/>
            </a:xfrm>
            <a:prstGeom prst="rect">
              <a:avLst/>
            </a:prstGeom>
          </p:spPr>
        </p:pic>
        <p:pic>
          <p:nvPicPr>
            <p:cNvPr id="56" name="object 56"/>
            <p:cNvPicPr/>
            <p:nvPr/>
          </p:nvPicPr>
          <p:blipFill>
            <a:blip r:embed="rId10" cstate="print"/>
            <a:stretch>
              <a:fillRect/>
            </a:stretch>
          </p:blipFill>
          <p:spPr>
            <a:xfrm>
              <a:off x="2255520" y="4032503"/>
              <a:ext cx="1053083" cy="574548"/>
            </a:xfrm>
            <a:prstGeom prst="rect">
              <a:avLst/>
            </a:prstGeom>
          </p:spPr>
        </p:pic>
        <p:pic>
          <p:nvPicPr>
            <p:cNvPr id="57" name="object 57"/>
            <p:cNvPicPr/>
            <p:nvPr/>
          </p:nvPicPr>
          <p:blipFill>
            <a:blip r:embed="rId12" cstate="print"/>
            <a:stretch>
              <a:fillRect/>
            </a:stretch>
          </p:blipFill>
          <p:spPr>
            <a:xfrm>
              <a:off x="3073908" y="4032503"/>
              <a:ext cx="1216152" cy="574548"/>
            </a:xfrm>
            <a:prstGeom prst="rect">
              <a:avLst/>
            </a:prstGeom>
          </p:spPr>
        </p:pic>
        <p:pic>
          <p:nvPicPr>
            <p:cNvPr id="58" name="object 58"/>
            <p:cNvPicPr/>
            <p:nvPr/>
          </p:nvPicPr>
          <p:blipFill>
            <a:blip r:embed="rId48" cstate="print"/>
            <a:stretch>
              <a:fillRect/>
            </a:stretch>
          </p:blipFill>
          <p:spPr>
            <a:xfrm>
              <a:off x="3881628" y="4032503"/>
              <a:ext cx="501396" cy="574548"/>
            </a:xfrm>
            <a:prstGeom prst="rect">
              <a:avLst/>
            </a:prstGeom>
          </p:spPr>
        </p:pic>
        <p:pic>
          <p:nvPicPr>
            <p:cNvPr id="59" name="object 59"/>
            <p:cNvPicPr/>
            <p:nvPr/>
          </p:nvPicPr>
          <p:blipFill>
            <a:blip r:embed="rId49" cstate="print"/>
            <a:stretch>
              <a:fillRect/>
            </a:stretch>
          </p:blipFill>
          <p:spPr>
            <a:xfrm>
              <a:off x="4146804" y="4032503"/>
              <a:ext cx="1502664" cy="574548"/>
            </a:xfrm>
            <a:prstGeom prst="rect">
              <a:avLst/>
            </a:prstGeom>
          </p:spPr>
        </p:pic>
        <p:pic>
          <p:nvPicPr>
            <p:cNvPr id="60" name="object 60"/>
            <p:cNvPicPr/>
            <p:nvPr/>
          </p:nvPicPr>
          <p:blipFill>
            <a:blip r:embed="rId50" cstate="print"/>
            <a:stretch>
              <a:fillRect/>
            </a:stretch>
          </p:blipFill>
          <p:spPr>
            <a:xfrm>
              <a:off x="5414772" y="4032503"/>
              <a:ext cx="1405127" cy="574548"/>
            </a:xfrm>
            <a:prstGeom prst="rect">
              <a:avLst/>
            </a:prstGeom>
          </p:spPr>
        </p:pic>
        <p:pic>
          <p:nvPicPr>
            <p:cNvPr id="61" name="object 61"/>
            <p:cNvPicPr/>
            <p:nvPr/>
          </p:nvPicPr>
          <p:blipFill>
            <a:blip r:embed="rId44" cstate="print"/>
            <a:stretch>
              <a:fillRect/>
            </a:stretch>
          </p:blipFill>
          <p:spPr>
            <a:xfrm>
              <a:off x="6583680" y="4032503"/>
              <a:ext cx="1054607" cy="574548"/>
            </a:xfrm>
            <a:prstGeom prst="rect">
              <a:avLst/>
            </a:prstGeom>
          </p:spPr>
        </p:pic>
        <p:pic>
          <p:nvPicPr>
            <p:cNvPr id="62" name="object 62"/>
            <p:cNvPicPr/>
            <p:nvPr/>
          </p:nvPicPr>
          <p:blipFill>
            <a:blip r:embed="rId51" cstate="print"/>
            <a:stretch>
              <a:fillRect/>
            </a:stretch>
          </p:blipFill>
          <p:spPr>
            <a:xfrm>
              <a:off x="7402068" y="4032503"/>
              <a:ext cx="1525524" cy="574548"/>
            </a:xfrm>
            <a:prstGeom prst="rect">
              <a:avLst/>
            </a:prstGeom>
          </p:spPr>
        </p:pic>
        <p:pic>
          <p:nvPicPr>
            <p:cNvPr id="63" name="object 63"/>
            <p:cNvPicPr/>
            <p:nvPr/>
          </p:nvPicPr>
          <p:blipFill>
            <a:blip r:embed="rId52" cstate="print"/>
            <a:stretch>
              <a:fillRect/>
            </a:stretch>
          </p:blipFill>
          <p:spPr>
            <a:xfrm>
              <a:off x="650748" y="4581144"/>
              <a:ext cx="1319783" cy="574548"/>
            </a:xfrm>
            <a:prstGeom prst="rect">
              <a:avLst/>
            </a:prstGeom>
          </p:spPr>
        </p:pic>
        <p:pic>
          <p:nvPicPr>
            <p:cNvPr id="64" name="object 64"/>
            <p:cNvPicPr/>
            <p:nvPr/>
          </p:nvPicPr>
          <p:blipFill>
            <a:blip r:embed="rId53" cstate="print"/>
            <a:stretch>
              <a:fillRect/>
            </a:stretch>
          </p:blipFill>
          <p:spPr>
            <a:xfrm>
              <a:off x="1740408" y="4581144"/>
              <a:ext cx="1059180" cy="574548"/>
            </a:xfrm>
            <a:prstGeom prst="rect">
              <a:avLst/>
            </a:prstGeom>
          </p:spPr>
        </p:pic>
        <p:pic>
          <p:nvPicPr>
            <p:cNvPr id="65" name="object 65"/>
            <p:cNvPicPr/>
            <p:nvPr/>
          </p:nvPicPr>
          <p:blipFill>
            <a:blip r:embed="rId54" cstate="print"/>
            <a:stretch>
              <a:fillRect/>
            </a:stretch>
          </p:blipFill>
          <p:spPr>
            <a:xfrm>
              <a:off x="2569464" y="4581144"/>
              <a:ext cx="1604772" cy="574548"/>
            </a:xfrm>
            <a:prstGeom prst="rect">
              <a:avLst/>
            </a:prstGeom>
          </p:spPr>
        </p:pic>
        <p:pic>
          <p:nvPicPr>
            <p:cNvPr id="66" name="object 66"/>
            <p:cNvPicPr/>
            <p:nvPr/>
          </p:nvPicPr>
          <p:blipFill>
            <a:blip r:embed="rId55" cstate="print"/>
            <a:stretch>
              <a:fillRect/>
            </a:stretch>
          </p:blipFill>
          <p:spPr>
            <a:xfrm>
              <a:off x="3942587" y="4581144"/>
              <a:ext cx="947927" cy="574548"/>
            </a:xfrm>
            <a:prstGeom prst="rect">
              <a:avLst/>
            </a:prstGeom>
          </p:spPr>
        </p:pic>
        <p:pic>
          <p:nvPicPr>
            <p:cNvPr id="67" name="object 67"/>
            <p:cNvPicPr/>
            <p:nvPr/>
          </p:nvPicPr>
          <p:blipFill>
            <a:blip r:embed="rId56" cstate="print"/>
            <a:stretch>
              <a:fillRect/>
            </a:stretch>
          </p:blipFill>
          <p:spPr>
            <a:xfrm>
              <a:off x="4658867" y="4581144"/>
              <a:ext cx="908303" cy="574548"/>
            </a:xfrm>
            <a:prstGeom prst="rect">
              <a:avLst/>
            </a:prstGeom>
          </p:spPr>
        </p:pic>
        <p:pic>
          <p:nvPicPr>
            <p:cNvPr id="68" name="object 68"/>
            <p:cNvPicPr/>
            <p:nvPr/>
          </p:nvPicPr>
          <p:blipFill>
            <a:blip r:embed="rId57" cstate="print"/>
            <a:stretch>
              <a:fillRect/>
            </a:stretch>
          </p:blipFill>
          <p:spPr>
            <a:xfrm>
              <a:off x="5335523" y="4581144"/>
              <a:ext cx="1269492" cy="574548"/>
            </a:xfrm>
            <a:prstGeom prst="rect">
              <a:avLst/>
            </a:prstGeom>
          </p:spPr>
        </p:pic>
        <p:pic>
          <p:nvPicPr>
            <p:cNvPr id="69" name="object 69"/>
            <p:cNvPicPr/>
            <p:nvPr/>
          </p:nvPicPr>
          <p:blipFill>
            <a:blip r:embed="rId58" cstate="print"/>
            <a:stretch>
              <a:fillRect/>
            </a:stretch>
          </p:blipFill>
          <p:spPr>
            <a:xfrm>
              <a:off x="6196584" y="4581144"/>
              <a:ext cx="518160" cy="574548"/>
            </a:xfrm>
            <a:prstGeom prst="rect">
              <a:avLst/>
            </a:prstGeom>
          </p:spPr>
        </p:pic>
        <p:pic>
          <p:nvPicPr>
            <p:cNvPr id="70" name="object 70"/>
            <p:cNvPicPr/>
            <p:nvPr/>
          </p:nvPicPr>
          <p:blipFill>
            <a:blip r:embed="rId59" cstate="print"/>
            <a:stretch>
              <a:fillRect/>
            </a:stretch>
          </p:blipFill>
          <p:spPr>
            <a:xfrm>
              <a:off x="6306311" y="4581144"/>
              <a:ext cx="1267967" cy="574548"/>
            </a:xfrm>
            <a:prstGeom prst="rect">
              <a:avLst/>
            </a:prstGeom>
          </p:spPr>
        </p:pic>
        <p:pic>
          <p:nvPicPr>
            <p:cNvPr id="71" name="object 71"/>
            <p:cNvPicPr/>
            <p:nvPr/>
          </p:nvPicPr>
          <p:blipFill>
            <a:blip r:embed="rId60" cstate="print"/>
            <a:stretch>
              <a:fillRect/>
            </a:stretch>
          </p:blipFill>
          <p:spPr>
            <a:xfrm>
              <a:off x="7344156" y="4581144"/>
              <a:ext cx="1583436" cy="574548"/>
            </a:xfrm>
            <a:prstGeom prst="rect">
              <a:avLst/>
            </a:prstGeom>
          </p:spPr>
        </p:pic>
        <p:pic>
          <p:nvPicPr>
            <p:cNvPr id="72" name="object 72"/>
            <p:cNvPicPr/>
            <p:nvPr/>
          </p:nvPicPr>
          <p:blipFill>
            <a:blip r:embed="rId44" cstate="print"/>
            <a:stretch>
              <a:fillRect/>
            </a:stretch>
          </p:blipFill>
          <p:spPr>
            <a:xfrm>
              <a:off x="650748" y="5129784"/>
              <a:ext cx="1054608" cy="574548"/>
            </a:xfrm>
            <a:prstGeom prst="rect">
              <a:avLst/>
            </a:prstGeom>
          </p:spPr>
        </p:pic>
        <p:pic>
          <p:nvPicPr>
            <p:cNvPr id="73" name="object 73"/>
            <p:cNvPicPr/>
            <p:nvPr/>
          </p:nvPicPr>
          <p:blipFill>
            <a:blip r:embed="rId61" cstate="print"/>
            <a:stretch>
              <a:fillRect/>
            </a:stretch>
          </p:blipFill>
          <p:spPr>
            <a:xfrm>
              <a:off x="1389887" y="5129784"/>
              <a:ext cx="1479803" cy="574548"/>
            </a:xfrm>
            <a:prstGeom prst="rect">
              <a:avLst/>
            </a:prstGeom>
          </p:spPr>
        </p:pic>
        <p:pic>
          <p:nvPicPr>
            <p:cNvPr id="74" name="object 74"/>
            <p:cNvPicPr/>
            <p:nvPr/>
          </p:nvPicPr>
          <p:blipFill>
            <a:blip r:embed="rId62" cstate="print"/>
            <a:stretch>
              <a:fillRect/>
            </a:stretch>
          </p:blipFill>
          <p:spPr>
            <a:xfrm>
              <a:off x="2554224" y="5129784"/>
              <a:ext cx="1659636" cy="574548"/>
            </a:xfrm>
            <a:prstGeom prst="rect">
              <a:avLst/>
            </a:prstGeom>
          </p:spPr>
        </p:pic>
        <p:pic>
          <p:nvPicPr>
            <p:cNvPr id="75" name="object 75"/>
            <p:cNvPicPr/>
            <p:nvPr/>
          </p:nvPicPr>
          <p:blipFill>
            <a:blip r:embed="rId63" cstate="print"/>
            <a:stretch>
              <a:fillRect/>
            </a:stretch>
          </p:blipFill>
          <p:spPr>
            <a:xfrm>
              <a:off x="3994404" y="5129784"/>
              <a:ext cx="1158239" cy="574548"/>
            </a:xfrm>
            <a:prstGeom prst="rect">
              <a:avLst/>
            </a:prstGeom>
          </p:spPr>
        </p:pic>
        <p:pic>
          <p:nvPicPr>
            <p:cNvPr id="76" name="object 76"/>
            <p:cNvPicPr/>
            <p:nvPr/>
          </p:nvPicPr>
          <p:blipFill>
            <a:blip r:embed="rId64" cstate="print"/>
            <a:stretch>
              <a:fillRect/>
            </a:stretch>
          </p:blipFill>
          <p:spPr>
            <a:xfrm>
              <a:off x="4834128" y="5129784"/>
              <a:ext cx="1531620" cy="574548"/>
            </a:xfrm>
            <a:prstGeom prst="rect">
              <a:avLst/>
            </a:prstGeom>
          </p:spPr>
        </p:pic>
        <p:pic>
          <p:nvPicPr>
            <p:cNvPr id="77" name="object 77"/>
            <p:cNvPicPr/>
            <p:nvPr/>
          </p:nvPicPr>
          <p:blipFill>
            <a:blip r:embed="rId16" cstate="print"/>
            <a:stretch>
              <a:fillRect/>
            </a:stretch>
          </p:blipFill>
          <p:spPr>
            <a:xfrm>
              <a:off x="5957316" y="5129784"/>
              <a:ext cx="501396" cy="574548"/>
            </a:xfrm>
            <a:prstGeom prst="rect">
              <a:avLst/>
            </a:prstGeom>
          </p:spPr>
        </p:pic>
        <p:pic>
          <p:nvPicPr>
            <p:cNvPr id="78" name="object 78"/>
            <p:cNvPicPr/>
            <p:nvPr/>
          </p:nvPicPr>
          <p:blipFill>
            <a:blip r:embed="rId65" cstate="print"/>
            <a:stretch>
              <a:fillRect/>
            </a:stretch>
          </p:blipFill>
          <p:spPr>
            <a:xfrm>
              <a:off x="393191" y="957072"/>
              <a:ext cx="179832" cy="190500"/>
            </a:xfrm>
            <a:prstGeom prst="rect">
              <a:avLst/>
            </a:prstGeom>
          </p:spPr>
        </p:pic>
        <p:pic>
          <p:nvPicPr>
            <p:cNvPr id="79" name="object 79"/>
            <p:cNvPicPr/>
            <p:nvPr/>
          </p:nvPicPr>
          <p:blipFill>
            <a:blip r:embed="rId66" cstate="print"/>
            <a:stretch>
              <a:fillRect/>
            </a:stretch>
          </p:blipFill>
          <p:spPr>
            <a:xfrm>
              <a:off x="859536" y="915924"/>
              <a:ext cx="1399032" cy="294132"/>
            </a:xfrm>
            <a:prstGeom prst="rect">
              <a:avLst/>
            </a:prstGeom>
          </p:spPr>
        </p:pic>
        <p:pic>
          <p:nvPicPr>
            <p:cNvPr id="80" name="object 80"/>
            <p:cNvPicPr/>
            <p:nvPr/>
          </p:nvPicPr>
          <p:blipFill>
            <a:blip r:embed="rId67" cstate="print"/>
            <a:stretch>
              <a:fillRect/>
            </a:stretch>
          </p:blipFill>
          <p:spPr>
            <a:xfrm>
              <a:off x="2432303" y="906780"/>
              <a:ext cx="624840" cy="245363"/>
            </a:xfrm>
            <a:prstGeom prst="rect">
              <a:avLst/>
            </a:prstGeom>
          </p:spPr>
        </p:pic>
        <p:pic>
          <p:nvPicPr>
            <p:cNvPr id="81" name="object 81"/>
            <p:cNvPicPr/>
            <p:nvPr/>
          </p:nvPicPr>
          <p:blipFill>
            <a:blip r:embed="rId68" cstate="print"/>
            <a:stretch>
              <a:fillRect/>
            </a:stretch>
          </p:blipFill>
          <p:spPr>
            <a:xfrm>
              <a:off x="3224783" y="967739"/>
              <a:ext cx="630935" cy="242315"/>
            </a:xfrm>
            <a:prstGeom prst="rect">
              <a:avLst/>
            </a:prstGeom>
          </p:spPr>
        </p:pic>
        <p:pic>
          <p:nvPicPr>
            <p:cNvPr id="82" name="object 82"/>
            <p:cNvPicPr/>
            <p:nvPr/>
          </p:nvPicPr>
          <p:blipFill>
            <a:blip r:embed="rId69" cstate="print"/>
            <a:stretch>
              <a:fillRect/>
            </a:stretch>
          </p:blipFill>
          <p:spPr>
            <a:xfrm>
              <a:off x="4043172" y="906780"/>
              <a:ext cx="778763" cy="245363"/>
            </a:xfrm>
            <a:prstGeom prst="rect">
              <a:avLst/>
            </a:prstGeom>
          </p:spPr>
        </p:pic>
        <p:pic>
          <p:nvPicPr>
            <p:cNvPr id="83" name="object 83"/>
            <p:cNvPicPr/>
            <p:nvPr/>
          </p:nvPicPr>
          <p:blipFill>
            <a:blip r:embed="rId70" cstate="print"/>
            <a:stretch>
              <a:fillRect/>
            </a:stretch>
          </p:blipFill>
          <p:spPr>
            <a:xfrm>
              <a:off x="5006340" y="906780"/>
              <a:ext cx="1065276" cy="245363"/>
            </a:xfrm>
            <a:prstGeom prst="rect">
              <a:avLst/>
            </a:prstGeom>
          </p:spPr>
        </p:pic>
        <p:pic>
          <p:nvPicPr>
            <p:cNvPr id="84" name="object 84"/>
            <p:cNvPicPr/>
            <p:nvPr/>
          </p:nvPicPr>
          <p:blipFill>
            <a:blip r:embed="rId71" cstate="print"/>
            <a:stretch>
              <a:fillRect/>
            </a:stretch>
          </p:blipFill>
          <p:spPr>
            <a:xfrm>
              <a:off x="6245352" y="906780"/>
              <a:ext cx="979931" cy="303275"/>
            </a:xfrm>
            <a:prstGeom prst="rect">
              <a:avLst/>
            </a:prstGeom>
          </p:spPr>
        </p:pic>
        <p:pic>
          <p:nvPicPr>
            <p:cNvPr id="85" name="object 85"/>
            <p:cNvPicPr/>
            <p:nvPr/>
          </p:nvPicPr>
          <p:blipFill>
            <a:blip r:embed="rId72" cstate="print"/>
            <a:stretch>
              <a:fillRect/>
            </a:stretch>
          </p:blipFill>
          <p:spPr>
            <a:xfrm>
              <a:off x="7409687" y="906780"/>
              <a:ext cx="1205483" cy="245363"/>
            </a:xfrm>
            <a:prstGeom prst="rect">
              <a:avLst/>
            </a:prstGeom>
          </p:spPr>
        </p:pic>
        <p:sp>
          <p:nvSpPr>
            <p:cNvPr id="86" name="object 86"/>
            <p:cNvSpPr/>
            <p:nvPr/>
          </p:nvSpPr>
          <p:spPr>
            <a:xfrm>
              <a:off x="8645652" y="1100330"/>
              <a:ext cx="34925" cy="42545"/>
            </a:xfrm>
            <a:custGeom>
              <a:avLst/>
              <a:gdLst/>
              <a:ahLst/>
              <a:cxnLst/>
              <a:rect l="l" t="t" r="r" b="b"/>
              <a:pathLst>
                <a:path w="34925" h="42544">
                  <a:moveTo>
                    <a:pt x="34446" y="0"/>
                  </a:moveTo>
                  <a:lnTo>
                    <a:pt x="0" y="0"/>
                  </a:lnTo>
                  <a:lnTo>
                    <a:pt x="0" y="42542"/>
                  </a:lnTo>
                  <a:lnTo>
                    <a:pt x="34446" y="42542"/>
                  </a:lnTo>
                  <a:lnTo>
                    <a:pt x="34446" y="0"/>
                  </a:lnTo>
                  <a:close/>
                </a:path>
              </a:pathLst>
            </a:custGeom>
            <a:solidFill>
              <a:srgbClr val="001F5F"/>
            </a:solidFill>
          </p:spPr>
          <p:txBody>
            <a:bodyPr wrap="square" lIns="0" tIns="0" rIns="0" bIns="0" rtlCol="0"/>
            <a:lstStyle/>
            <a:p>
              <a:endParaRPr/>
            </a:p>
          </p:txBody>
        </p:sp>
        <p:sp>
          <p:nvSpPr>
            <p:cNvPr id="87" name="object 87"/>
            <p:cNvSpPr/>
            <p:nvPr/>
          </p:nvSpPr>
          <p:spPr>
            <a:xfrm>
              <a:off x="8645652" y="1100330"/>
              <a:ext cx="34925" cy="42545"/>
            </a:xfrm>
            <a:custGeom>
              <a:avLst/>
              <a:gdLst/>
              <a:ahLst/>
              <a:cxnLst/>
              <a:rect l="l" t="t" r="r" b="b"/>
              <a:pathLst>
                <a:path w="34925" h="42544">
                  <a:moveTo>
                    <a:pt x="0" y="42542"/>
                  </a:moveTo>
                  <a:lnTo>
                    <a:pt x="34446" y="42542"/>
                  </a:lnTo>
                  <a:lnTo>
                    <a:pt x="34446" y="0"/>
                  </a:lnTo>
                  <a:lnTo>
                    <a:pt x="0" y="0"/>
                  </a:lnTo>
                  <a:lnTo>
                    <a:pt x="0" y="42542"/>
                  </a:lnTo>
                  <a:close/>
                </a:path>
              </a:pathLst>
            </a:custGeom>
            <a:ln w="9144">
              <a:solidFill>
                <a:srgbClr val="696262"/>
              </a:solidFill>
            </a:ln>
          </p:spPr>
          <p:txBody>
            <a:bodyPr wrap="square" lIns="0" tIns="0" rIns="0" bIns="0" rtlCol="0"/>
            <a:lstStyle/>
            <a:p>
              <a:endParaRPr/>
            </a:p>
          </p:txBody>
        </p:sp>
        <p:sp>
          <p:nvSpPr>
            <p:cNvPr id="88" name="object 88"/>
            <p:cNvSpPr/>
            <p:nvPr/>
          </p:nvSpPr>
          <p:spPr>
            <a:xfrm>
              <a:off x="864108" y="1459991"/>
              <a:ext cx="614045" cy="236220"/>
            </a:xfrm>
            <a:custGeom>
              <a:avLst/>
              <a:gdLst/>
              <a:ahLst/>
              <a:cxnLst/>
              <a:rect l="l" t="t" r="r" b="b"/>
              <a:pathLst>
                <a:path w="614044" h="236219">
                  <a:moveTo>
                    <a:pt x="138582" y="9398"/>
                  </a:moveTo>
                  <a:lnTo>
                    <a:pt x="0" y="9398"/>
                  </a:lnTo>
                  <a:lnTo>
                    <a:pt x="0" y="36068"/>
                  </a:lnTo>
                  <a:lnTo>
                    <a:pt x="0" y="97028"/>
                  </a:lnTo>
                  <a:lnTo>
                    <a:pt x="0" y="123698"/>
                  </a:lnTo>
                  <a:lnTo>
                    <a:pt x="0" y="204978"/>
                  </a:lnTo>
                  <a:lnTo>
                    <a:pt x="0" y="231648"/>
                  </a:lnTo>
                  <a:lnTo>
                    <a:pt x="138582" y="231648"/>
                  </a:lnTo>
                  <a:lnTo>
                    <a:pt x="138582" y="204978"/>
                  </a:lnTo>
                  <a:lnTo>
                    <a:pt x="29464" y="204978"/>
                  </a:lnTo>
                  <a:lnTo>
                    <a:pt x="29464" y="123698"/>
                  </a:lnTo>
                  <a:lnTo>
                    <a:pt x="131140" y="123698"/>
                  </a:lnTo>
                  <a:lnTo>
                    <a:pt x="131140" y="97028"/>
                  </a:lnTo>
                  <a:lnTo>
                    <a:pt x="29464" y="97028"/>
                  </a:lnTo>
                  <a:lnTo>
                    <a:pt x="29464" y="36068"/>
                  </a:lnTo>
                  <a:lnTo>
                    <a:pt x="138582" y="36068"/>
                  </a:lnTo>
                  <a:lnTo>
                    <a:pt x="138582" y="9398"/>
                  </a:lnTo>
                  <a:close/>
                </a:path>
                <a:path w="614044" h="236219">
                  <a:moveTo>
                    <a:pt x="249758" y="204851"/>
                  </a:moveTo>
                  <a:lnTo>
                    <a:pt x="248119" y="204851"/>
                  </a:lnTo>
                  <a:lnTo>
                    <a:pt x="246240" y="205740"/>
                  </a:lnTo>
                  <a:lnTo>
                    <a:pt x="243166" y="206883"/>
                  </a:lnTo>
                  <a:lnTo>
                    <a:pt x="238899" y="208280"/>
                  </a:lnTo>
                  <a:lnTo>
                    <a:pt x="234632" y="209550"/>
                  </a:lnTo>
                  <a:lnTo>
                    <a:pt x="230212" y="210185"/>
                  </a:lnTo>
                  <a:lnTo>
                    <a:pt x="219202" y="210185"/>
                  </a:lnTo>
                  <a:lnTo>
                    <a:pt x="198259" y="88519"/>
                  </a:lnTo>
                  <a:lnTo>
                    <a:pt x="249745" y="88519"/>
                  </a:lnTo>
                  <a:lnTo>
                    <a:pt x="249745" y="65278"/>
                  </a:lnTo>
                  <a:lnTo>
                    <a:pt x="198259" y="65278"/>
                  </a:lnTo>
                  <a:lnTo>
                    <a:pt x="198259" y="17538"/>
                  </a:lnTo>
                  <a:lnTo>
                    <a:pt x="170268" y="17538"/>
                  </a:lnTo>
                  <a:lnTo>
                    <a:pt x="170268" y="65278"/>
                  </a:lnTo>
                  <a:lnTo>
                    <a:pt x="151358" y="65278"/>
                  </a:lnTo>
                  <a:lnTo>
                    <a:pt x="151358" y="88519"/>
                  </a:lnTo>
                  <a:lnTo>
                    <a:pt x="170268" y="88519"/>
                  </a:lnTo>
                  <a:lnTo>
                    <a:pt x="170383" y="182499"/>
                  </a:lnTo>
                  <a:lnTo>
                    <a:pt x="183070" y="221742"/>
                  </a:lnTo>
                  <a:lnTo>
                    <a:pt x="218808" y="234823"/>
                  </a:lnTo>
                  <a:lnTo>
                    <a:pt x="223367" y="234823"/>
                  </a:lnTo>
                  <a:lnTo>
                    <a:pt x="249758" y="229997"/>
                  </a:lnTo>
                  <a:lnTo>
                    <a:pt x="249758" y="210185"/>
                  </a:lnTo>
                  <a:lnTo>
                    <a:pt x="249758" y="204851"/>
                  </a:lnTo>
                  <a:close/>
                </a:path>
                <a:path w="614044" h="236219">
                  <a:moveTo>
                    <a:pt x="299186" y="65278"/>
                  </a:moveTo>
                  <a:lnTo>
                    <a:pt x="271208" y="65278"/>
                  </a:lnTo>
                  <a:lnTo>
                    <a:pt x="271208" y="231521"/>
                  </a:lnTo>
                  <a:lnTo>
                    <a:pt x="299186" y="231521"/>
                  </a:lnTo>
                  <a:lnTo>
                    <a:pt x="299186" y="65278"/>
                  </a:lnTo>
                  <a:close/>
                </a:path>
                <a:path w="614044" h="236219">
                  <a:moveTo>
                    <a:pt x="301117" y="8382"/>
                  </a:moveTo>
                  <a:lnTo>
                    <a:pt x="269265" y="8382"/>
                  </a:lnTo>
                  <a:lnTo>
                    <a:pt x="269265" y="37465"/>
                  </a:lnTo>
                  <a:lnTo>
                    <a:pt x="301117" y="37465"/>
                  </a:lnTo>
                  <a:lnTo>
                    <a:pt x="301117" y="8382"/>
                  </a:lnTo>
                  <a:close/>
                </a:path>
                <a:path w="614044" h="236219">
                  <a:moveTo>
                    <a:pt x="478663" y="231521"/>
                  </a:moveTo>
                  <a:lnTo>
                    <a:pt x="414274" y="151257"/>
                  </a:lnTo>
                  <a:lnTo>
                    <a:pt x="401637" y="135509"/>
                  </a:lnTo>
                  <a:lnTo>
                    <a:pt x="401015" y="134747"/>
                  </a:lnTo>
                  <a:lnTo>
                    <a:pt x="469392" y="65278"/>
                  </a:lnTo>
                  <a:lnTo>
                    <a:pt x="434594" y="65278"/>
                  </a:lnTo>
                  <a:lnTo>
                    <a:pt x="368719" y="135509"/>
                  </a:lnTo>
                  <a:lnTo>
                    <a:pt x="368719" y="0"/>
                  </a:lnTo>
                  <a:lnTo>
                    <a:pt x="340741" y="0"/>
                  </a:lnTo>
                  <a:lnTo>
                    <a:pt x="340741" y="231521"/>
                  </a:lnTo>
                  <a:lnTo>
                    <a:pt x="368719" y="231521"/>
                  </a:lnTo>
                  <a:lnTo>
                    <a:pt x="368719" y="162052"/>
                  </a:lnTo>
                  <a:lnTo>
                    <a:pt x="379730" y="151257"/>
                  </a:lnTo>
                  <a:lnTo>
                    <a:pt x="441833" y="231521"/>
                  </a:lnTo>
                  <a:lnTo>
                    <a:pt x="478663" y="231521"/>
                  </a:lnTo>
                  <a:close/>
                </a:path>
                <a:path w="614044" h="236219">
                  <a:moveTo>
                    <a:pt x="613918" y="117856"/>
                  </a:moveTo>
                  <a:lnTo>
                    <a:pt x="609473" y="91313"/>
                  </a:lnTo>
                  <a:lnTo>
                    <a:pt x="607187" y="85979"/>
                  </a:lnTo>
                  <a:lnTo>
                    <a:pt x="606425" y="84074"/>
                  </a:lnTo>
                  <a:lnTo>
                    <a:pt x="568579" y="62738"/>
                  </a:lnTo>
                  <a:lnTo>
                    <a:pt x="554101" y="61341"/>
                  </a:lnTo>
                  <a:lnTo>
                    <a:pt x="545846" y="61214"/>
                  </a:lnTo>
                  <a:lnTo>
                    <a:pt x="538734" y="61341"/>
                  </a:lnTo>
                  <a:lnTo>
                    <a:pt x="500253" y="67310"/>
                  </a:lnTo>
                  <a:lnTo>
                    <a:pt x="495173" y="68834"/>
                  </a:lnTo>
                  <a:lnTo>
                    <a:pt x="495173" y="97282"/>
                  </a:lnTo>
                  <a:lnTo>
                    <a:pt x="496697" y="97282"/>
                  </a:lnTo>
                  <a:lnTo>
                    <a:pt x="509778" y="92456"/>
                  </a:lnTo>
                  <a:lnTo>
                    <a:pt x="516382" y="90551"/>
                  </a:lnTo>
                  <a:lnTo>
                    <a:pt x="531622" y="86995"/>
                  </a:lnTo>
                  <a:lnTo>
                    <a:pt x="539242" y="85979"/>
                  </a:lnTo>
                  <a:lnTo>
                    <a:pt x="551180" y="85979"/>
                  </a:lnTo>
                  <a:lnTo>
                    <a:pt x="585089" y="104902"/>
                  </a:lnTo>
                  <a:lnTo>
                    <a:pt x="586105" y="110236"/>
                  </a:lnTo>
                  <a:lnTo>
                    <a:pt x="586105" y="122174"/>
                  </a:lnTo>
                  <a:lnTo>
                    <a:pt x="586105" y="144399"/>
                  </a:lnTo>
                  <a:lnTo>
                    <a:pt x="586105" y="190627"/>
                  </a:lnTo>
                  <a:lnTo>
                    <a:pt x="579755" y="196088"/>
                  </a:lnTo>
                  <a:lnTo>
                    <a:pt x="573151" y="200787"/>
                  </a:lnTo>
                  <a:lnTo>
                    <a:pt x="565912" y="204597"/>
                  </a:lnTo>
                  <a:lnTo>
                    <a:pt x="558800" y="208534"/>
                  </a:lnTo>
                  <a:lnTo>
                    <a:pt x="550799" y="210439"/>
                  </a:lnTo>
                  <a:lnTo>
                    <a:pt x="531622" y="210439"/>
                  </a:lnTo>
                  <a:lnTo>
                    <a:pt x="523875" y="207899"/>
                  </a:lnTo>
                  <a:lnTo>
                    <a:pt x="513080" y="198247"/>
                  </a:lnTo>
                  <a:lnTo>
                    <a:pt x="510413" y="191008"/>
                  </a:lnTo>
                  <a:lnTo>
                    <a:pt x="510413" y="173101"/>
                  </a:lnTo>
                  <a:lnTo>
                    <a:pt x="512826" y="166497"/>
                  </a:lnTo>
                  <a:lnTo>
                    <a:pt x="522605" y="157099"/>
                  </a:lnTo>
                  <a:lnTo>
                    <a:pt x="586105" y="144399"/>
                  </a:lnTo>
                  <a:lnTo>
                    <a:pt x="586105" y="122174"/>
                  </a:lnTo>
                  <a:lnTo>
                    <a:pt x="564769" y="123571"/>
                  </a:lnTo>
                  <a:lnTo>
                    <a:pt x="519176" y="131699"/>
                  </a:lnTo>
                  <a:lnTo>
                    <a:pt x="485648" y="160274"/>
                  </a:lnTo>
                  <a:lnTo>
                    <a:pt x="481584" y="183261"/>
                  </a:lnTo>
                  <a:lnTo>
                    <a:pt x="481584" y="191008"/>
                  </a:lnTo>
                  <a:lnTo>
                    <a:pt x="482981" y="197866"/>
                  </a:lnTo>
                  <a:lnTo>
                    <a:pt x="488315" y="211201"/>
                  </a:lnTo>
                  <a:lnTo>
                    <a:pt x="518668" y="234823"/>
                  </a:lnTo>
                  <a:lnTo>
                    <a:pt x="525145" y="236093"/>
                  </a:lnTo>
                  <a:lnTo>
                    <a:pt x="540385" y="236093"/>
                  </a:lnTo>
                  <a:lnTo>
                    <a:pt x="586105" y="213868"/>
                  </a:lnTo>
                  <a:lnTo>
                    <a:pt x="586105" y="231521"/>
                  </a:lnTo>
                  <a:lnTo>
                    <a:pt x="613918" y="231521"/>
                  </a:lnTo>
                  <a:lnTo>
                    <a:pt x="613918" y="213868"/>
                  </a:lnTo>
                  <a:lnTo>
                    <a:pt x="613918" y="210439"/>
                  </a:lnTo>
                  <a:lnTo>
                    <a:pt x="613918" y="144399"/>
                  </a:lnTo>
                  <a:lnTo>
                    <a:pt x="613918" y="117856"/>
                  </a:lnTo>
                  <a:close/>
                </a:path>
              </a:pathLst>
            </a:custGeom>
            <a:solidFill>
              <a:srgbClr val="001F5F"/>
            </a:solidFill>
          </p:spPr>
          <p:txBody>
            <a:bodyPr wrap="square" lIns="0" tIns="0" rIns="0" bIns="0" rtlCol="0"/>
            <a:lstStyle/>
            <a:p>
              <a:endParaRPr/>
            </a:p>
          </p:txBody>
        </p:sp>
        <p:sp>
          <p:nvSpPr>
            <p:cNvPr id="89" name="object 89"/>
            <p:cNvSpPr/>
            <p:nvPr/>
          </p:nvSpPr>
          <p:spPr>
            <a:xfrm>
              <a:off x="864108" y="1459991"/>
              <a:ext cx="614045" cy="236220"/>
            </a:xfrm>
            <a:custGeom>
              <a:avLst/>
              <a:gdLst/>
              <a:ahLst/>
              <a:cxnLst/>
              <a:rect l="l" t="t" r="r" b="b"/>
              <a:pathLst>
                <a:path w="614044" h="236219">
                  <a:moveTo>
                    <a:pt x="586104" y="144399"/>
                  </a:moveTo>
                  <a:lnTo>
                    <a:pt x="580770" y="144907"/>
                  </a:lnTo>
                  <a:lnTo>
                    <a:pt x="574801" y="145542"/>
                  </a:lnTo>
                  <a:lnTo>
                    <a:pt x="568070" y="146177"/>
                  </a:lnTo>
                  <a:lnTo>
                    <a:pt x="560832" y="146938"/>
                  </a:lnTo>
                  <a:lnTo>
                    <a:pt x="522604" y="157099"/>
                  </a:lnTo>
                  <a:lnTo>
                    <a:pt x="517778" y="161798"/>
                  </a:lnTo>
                  <a:lnTo>
                    <a:pt x="512825" y="166497"/>
                  </a:lnTo>
                  <a:lnTo>
                    <a:pt x="510413" y="173100"/>
                  </a:lnTo>
                  <a:lnTo>
                    <a:pt x="510413" y="181483"/>
                  </a:lnTo>
                  <a:lnTo>
                    <a:pt x="510413" y="191008"/>
                  </a:lnTo>
                  <a:lnTo>
                    <a:pt x="513079" y="198247"/>
                  </a:lnTo>
                  <a:lnTo>
                    <a:pt x="518541" y="203073"/>
                  </a:lnTo>
                  <a:lnTo>
                    <a:pt x="523875" y="207899"/>
                  </a:lnTo>
                  <a:lnTo>
                    <a:pt x="531622" y="210438"/>
                  </a:lnTo>
                  <a:lnTo>
                    <a:pt x="542035" y="210438"/>
                  </a:lnTo>
                  <a:lnTo>
                    <a:pt x="550798" y="210438"/>
                  </a:lnTo>
                  <a:lnTo>
                    <a:pt x="558800" y="208534"/>
                  </a:lnTo>
                  <a:lnTo>
                    <a:pt x="565911" y="204597"/>
                  </a:lnTo>
                  <a:lnTo>
                    <a:pt x="573151" y="200787"/>
                  </a:lnTo>
                  <a:lnTo>
                    <a:pt x="579754" y="196087"/>
                  </a:lnTo>
                  <a:lnTo>
                    <a:pt x="586104" y="190627"/>
                  </a:lnTo>
                  <a:lnTo>
                    <a:pt x="586104" y="144399"/>
                  </a:lnTo>
                  <a:close/>
                </a:path>
                <a:path w="614044" h="236219">
                  <a:moveTo>
                    <a:pt x="271208" y="231521"/>
                  </a:moveTo>
                  <a:lnTo>
                    <a:pt x="299192" y="231521"/>
                  </a:lnTo>
                  <a:lnTo>
                    <a:pt x="299192" y="65278"/>
                  </a:lnTo>
                  <a:lnTo>
                    <a:pt x="271208" y="65278"/>
                  </a:lnTo>
                  <a:lnTo>
                    <a:pt x="271208" y="231521"/>
                  </a:lnTo>
                  <a:close/>
                </a:path>
                <a:path w="614044" h="236219">
                  <a:moveTo>
                    <a:pt x="545845" y="61213"/>
                  </a:moveTo>
                  <a:lnTo>
                    <a:pt x="589660" y="68961"/>
                  </a:lnTo>
                  <a:lnTo>
                    <a:pt x="595883" y="73660"/>
                  </a:lnTo>
                  <a:lnTo>
                    <a:pt x="601979" y="78232"/>
                  </a:lnTo>
                  <a:lnTo>
                    <a:pt x="613917" y="117856"/>
                  </a:lnTo>
                  <a:lnTo>
                    <a:pt x="613917" y="231521"/>
                  </a:lnTo>
                  <a:lnTo>
                    <a:pt x="586104" y="231521"/>
                  </a:lnTo>
                  <a:lnTo>
                    <a:pt x="586104" y="213868"/>
                  </a:lnTo>
                  <a:lnTo>
                    <a:pt x="583819" y="215519"/>
                  </a:lnTo>
                  <a:lnTo>
                    <a:pt x="580770" y="217805"/>
                  </a:lnTo>
                  <a:lnTo>
                    <a:pt x="576960" y="220853"/>
                  </a:lnTo>
                  <a:lnTo>
                    <a:pt x="573023" y="223900"/>
                  </a:lnTo>
                  <a:lnTo>
                    <a:pt x="569341" y="226313"/>
                  </a:lnTo>
                  <a:lnTo>
                    <a:pt x="565785" y="228092"/>
                  </a:lnTo>
                  <a:lnTo>
                    <a:pt x="560832" y="230632"/>
                  </a:lnTo>
                  <a:lnTo>
                    <a:pt x="556005" y="232663"/>
                  </a:lnTo>
                  <a:lnTo>
                    <a:pt x="551433" y="234061"/>
                  </a:lnTo>
                  <a:lnTo>
                    <a:pt x="546861" y="235458"/>
                  </a:lnTo>
                  <a:lnTo>
                    <a:pt x="540385" y="236093"/>
                  </a:lnTo>
                  <a:lnTo>
                    <a:pt x="532003" y="236093"/>
                  </a:lnTo>
                  <a:lnTo>
                    <a:pt x="525144" y="236093"/>
                  </a:lnTo>
                  <a:lnTo>
                    <a:pt x="518667" y="234823"/>
                  </a:lnTo>
                  <a:lnTo>
                    <a:pt x="512572" y="232283"/>
                  </a:lnTo>
                  <a:lnTo>
                    <a:pt x="506348" y="229743"/>
                  </a:lnTo>
                  <a:lnTo>
                    <a:pt x="485647" y="204470"/>
                  </a:lnTo>
                  <a:lnTo>
                    <a:pt x="482980" y="197866"/>
                  </a:lnTo>
                  <a:lnTo>
                    <a:pt x="481583" y="190754"/>
                  </a:lnTo>
                  <a:lnTo>
                    <a:pt x="481583" y="183261"/>
                  </a:lnTo>
                  <a:lnTo>
                    <a:pt x="498220" y="143002"/>
                  </a:lnTo>
                  <a:lnTo>
                    <a:pt x="535685" y="127254"/>
                  </a:lnTo>
                  <a:lnTo>
                    <a:pt x="575182" y="122809"/>
                  </a:lnTo>
                  <a:lnTo>
                    <a:pt x="586104" y="122174"/>
                  </a:lnTo>
                  <a:lnTo>
                    <a:pt x="586104" y="116712"/>
                  </a:lnTo>
                  <a:lnTo>
                    <a:pt x="586104" y="110236"/>
                  </a:lnTo>
                  <a:lnTo>
                    <a:pt x="585088" y="104902"/>
                  </a:lnTo>
                  <a:lnTo>
                    <a:pt x="583057" y="100965"/>
                  </a:lnTo>
                  <a:lnTo>
                    <a:pt x="581151" y="96900"/>
                  </a:lnTo>
                  <a:lnTo>
                    <a:pt x="561594" y="87122"/>
                  </a:lnTo>
                  <a:lnTo>
                    <a:pt x="556513" y="86360"/>
                  </a:lnTo>
                  <a:lnTo>
                    <a:pt x="551179" y="85979"/>
                  </a:lnTo>
                  <a:lnTo>
                    <a:pt x="545719" y="85979"/>
                  </a:lnTo>
                  <a:lnTo>
                    <a:pt x="539241" y="85979"/>
                  </a:lnTo>
                  <a:lnTo>
                    <a:pt x="496697" y="97282"/>
                  </a:lnTo>
                  <a:lnTo>
                    <a:pt x="495172" y="97282"/>
                  </a:lnTo>
                  <a:lnTo>
                    <a:pt x="495172" y="68834"/>
                  </a:lnTo>
                  <a:lnTo>
                    <a:pt x="500253" y="67310"/>
                  </a:lnTo>
                  <a:lnTo>
                    <a:pt x="538733" y="61341"/>
                  </a:lnTo>
                  <a:lnTo>
                    <a:pt x="545845" y="61213"/>
                  </a:lnTo>
                  <a:close/>
                </a:path>
                <a:path w="614044" h="236219">
                  <a:moveTo>
                    <a:pt x="170268" y="17525"/>
                  </a:moveTo>
                  <a:lnTo>
                    <a:pt x="198259" y="17525"/>
                  </a:lnTo>
                  <a:lnTo>
                    <a:pt x="198259" y="65278"/>
                  </a:lnTo>
                  <a:lnTo>
                    <a:pt x="249758" y="65278"/>
                  </a:lnTo>
                  <a:lnTo>
                    <a:pt x="249758" y="88519"/>
                  </a:lnTo>
                  <a:lnTo>
                    <a:pt x="198259" y="88519"/>
                  </a:lnTo>
                  <a:lnTo>
                    <a:pt x="198259" y="167512"/>
                  </a:lnTo>
                  <a:lnTo>
                    <a:pt x="198259" y="176022"/>
                  </a:lnTo>
                  <a:lnTo>
                    <a:pt x="198399" y="182499"/>
                  </a:lnTo>
                  <a:lnTo>
                    <a:pt x="198704" y="187071"/>
                  </a:lnTo>
                  <a:lnTo>
                    <a:pt x="198996" y="191643"/>
                  </a:lnTo>
                  <a:lnTo>
                    <a:pt x="200139" y="195834"/>
                  </a:lnTo>
                  <a:lnTo>
                    <a:pt x="202120" y="199771"/>
                  </a:lnTo>
                  <a:lnTo>
                    <a:pt x="203809" y="203327"/>
                  </a:lnTo>
                  <a:lnTo>
                    <a:pt x="206540" y="205867"/>
                  </a:lnTo>
                  <a:lnTo>
                    <a:pt x="210311" y="207645"/>
                  </a:lnTo>
                  <a:lnTo>
                    <a:pt x="214083" y="209423"/>
                  </a:lnTo>
                  <a:lnTo>
                    <a:pt x="219201" y="210185"/>
                  </a:lnTo>
                  <a:lnTo>
                    <a:pt x="225653" y="210185"/>
                  </a:lnTo>
                  <a:lnTo>
                    <a:pt x="230212" y="210185"/>
                  </a:lnTo>
                  <a:lnTo>
                    <a:pt x="248119" y="204850"/>
                  </a:lnTo>
                  <a:lnTo>
                    <a:pt x="249758" y="204850"/>
                  </a:lnTo>
                  <a:lnTo>
                    <a:pt x="249758" y="229997"/>
                  </a:lnTo>
                  <a:lnTo>
                    <a:pt x="223367" y="234823"/>
                  </a:lnTo>
                  <a:lnTo>
                    <a:pt x="218808" y="234823"/>
                  </a:lnTo>
                  <a:lnTo>
                    <a:pt x="177469" y="214375"/>
                  </a:lnTo>
                  <a:lnTo>
                    <a:pt x="170268" y="180594"/>
                  </a:lnTo>
                  <a:lnTo>
                    <a:pt x="170268" y="88519"/>
                  </a:lnTo>
                  <a:lnTo>
                    <a:pt x="151358" y="88519"/>
                  </a:lnTo>
                  <a:lnTo>
                    <a:pt x="151358" y="65278"/>
                  </a:lnTo>
                  <a:lnTo>
                    <a:pt x="170268" y="65278"/>
                  </a:lnTo>
                  <a:lnTo>
                    <a:pt x="170268" y="17525"/>
                  </a:lnTo>
                  <a:close/>
                </a:path>
                <a:path w="614044" h="236219">
                  <a:moveTo>
                    <a:pt x="0" y="9906"/>
                  </a:moveTo>
                  <a:lnTo>
                    <a:pt x="138582" y="9906"/>
                  </a:lnTo>
                  <a:lnTo>
                    <a:pt x="138582" y="36068"/>
                  </a:lnTo>
                  <a:lnTo>
                    <a:pt x="29463" y="36068"/>
                  </a:lnTo>
                  <a:lnTo>
                    <a:pt x="29463" y="96774"/>
                  </a:lnTo>
                  <a:lnTo>
                    <a:pt x="131140" y="96774"/>
                  </a:lnTo>
                  <a:lnTo>
                    <a:pt x="131140" y="123062"/>
                  </a:lnTo>
                  <a:lnTo>
                    <a:pt x="29463" y="123062"/>
                  </a:lnTo>
                  <a:lnTo>
                    <a:pt x="29463" y="205359"/>
                  </a:lnTo>
                  <a:lnTo>
                    <a:pt x="138582" y="205359"/>
                  </a:lnTo>
                  <a:lnTo>
                    <a:pt x="138582" y="231521"/>
                  </a:lnTo>
                  <a:lnTo>
                    <a:pt x="0" y="231521"/>
                  </a:lnTo>
                  <a:lnTo>
                    <a:pt x="0" y="9906"/>
                  </a:lnTo>
                  <a:close/>
                </a:path>
                <a:path w="614044" h="236219">
                  <a:moveTo>
                    <a:pt x="269265" y="37465"/>
                  </a:moveTo>
                  <a:lnTo>
                    <a:pt x="301124" y="37465"/>
                  </a:lnTo>
                  <a:lnTo>
                    <a:pt x="301124" y="8382"/>
                  </a:lnTo>
                  <a:lnTo>
                    <a:pt x="269265" y="8382"/>
                  </a:lnTo>
                  <a:lnTo>
                    <a:pt x="269265" y="37465"/>
                  </a:lnTo>
                  <a:close/>
                </a:path>
                <a:path w="614044" h="236219">
                  <a:moveTo>
                    <a:pt x="340741" y="0"/>
                  </a:moveTo>
                  <a:lnTo>
                    <a:pt x="368719" y="0"/>
                  </a:lnTo>
                  <a:lnTo>
                    <a:pt x="368719" y="135509"/>
                  </a:lnTo>
                  <a:lnTo>
                    <a:pt x="434594" y="65278"/>
                  </a:lnTo>
                  <a:lnTo>
                    <a:pt x="469391" y="65278"/>
                  </a:lnTo>
                  <a:lnTo>
                    <a:pt x="401015" y="134747"/>
                  </a:lnTo>
                  <a:lnTo>
                    <a:pt x="478663" y="231521"/>
                  </a:lnTo>
                  <a:lnTo>
                    <a:pt x="441832" y="231521"/>
                  </a:lnTo>
                  <a:lnTo>
                    <a:pt x="379729" y="151257"/>
                  </a:lnTo>
                  <a:lnTo>
                    <a:pt x="368719" y="162052"/>
                  </a:lnTo>
                  <a:lnTo>
                    <a:pt x="368719" y="231521"/>
                  </a:lnTo>
                  <a:lnTo>
                    <a:pt x="340741" y="231521"/>
                  </a:lnTo>
                  <a:lnTo>
                    <a:pt x="340741" y="0"/>
                  </a:lnTo>
                  <a:close/>
                </a:path>
              </a:pathLst>
            </a:custGeom>
            <a:ln w="9144">
              <a:solidFill>
                <a:srgbClr val="696262"/>
              </a:solidFill>
            </a:ln>
          </p:spPr>
          <p:txBody>
            <a:bodyPr wrap="square" lIns="0" tIns="0" rIns="0" bIns="0" rtlCol="0"/>
            <a:lstStyle/>
            <a:p>
              <a:endParaRPr/>
            </a:p>
          </p:txBody>
        </p:sp>
        <p:pic>
          <p:nvPicPr>
            <p:cNvPr id="90" name="object 90"/>
            <p:cNvPicPr/>
            <p:nvPr/>
          </p:nvPicPr>
          <p:blipFill>
            <a:blip r:embed="rId73" cstate="print"/>
            <a:stretch>
              <a:fillRect/>
            </a:stretch>
          </p:blipFill>
          <p:spPr>
            <a:xfrm>
              <a:off x="1603248" y="1455419"/>
              <a:ext cx="795528" cy="245363"/>
            </a:xfrm>
            <a:prstGeom prst="rect">
              <a:avLst/>
            </a:prstGeom>
          </p:spPr>
        </p:pic>
        <p:pic>
          <p:nvPicPr>
            <p:cNvPr id="91" name="object 91"/>
            <p:cNvPicPr/>
            <p:nvPr/>
          </p:nvPicPr>
          <p:blipFill>
            <a:blip r:embed="rId74" cstate="print"/>
            <a:stretch>
              <a:fillRect/>
            </a:stretch>
          </p:blipFill>
          <p:spPr>
            <a:xfrm>
              <a:off x="2528315" y="1464563"/>
              <a:ext cx="1408176" cy="294132"/>
            </a:xfrm>
            <a:prstGeom prst="rect">
              <a:avLst/>
            </a:prstGeom>
          </p:spPr>
        </p:pic>
        <p:pic>
          <p:nvPicPr>
            <p:cNvPr id="92" name="object 92"/>
            <p:cNvPicPr/>
            <p:nvPr/>
          </p:nvPicPr>
          <p:blipFill>
            <a:blip r:embed="rId75" cstate="print"/>
            <a:stretch>
              <a:fillRect/>
            </a:stretch>
          </p:blipFill>
          <p:spPr>
            <a:xfrm>
              <a:off x="4069079" y="1455419"/>
              <a:ext cx="778763" cy="245363"/>
            </a:xfrm>
            <a:prstGeom prst="rect">
              <a:avLst/>
            </a:prstGeom>
          </p:spPr>
        </p:pic>
        <p:sp>
          <p:nvSpPr>
            <p:cNvPr id="93" name="object 93"/>
            <p:cNvSpPr/>
            <p:nvPr/>
          </p:nvSpPr>
          <p:spPr>
            <a:xfrm>
              <a:off x="4983861" y="1525790"/>
              <a:ext cx="267970" cy="165735"/>
            </a:xfrm>
            <a:custGeom>
              <a:avLst/>
              <a:gdLst/>
              <a:ahLst/>
              <a:cxnLst/>
              <a:rect l="l" t="t" r="r" b="b"/>
              <a:pathLst>
                <a:path w="267970" h="165735">
                  <a:moveTo>
                    <a:pt x="27952" y="0"/>
                  </a:moveTo>
                  <a:lnTo>
                    <a:pt x="0" y="0"/>
                  </a:lnTo>
                  <a:lnTo>
                    <a:pt x="0" y="165468"/>
                  </a:lnTo>
                  <a:lnTo>
                    <a:pt x="27952" y="165468"/>
                  </a:lnTo>
                  <a:lnTo>
                    <a:pt x="27952" y="0"/>
                  </a:lnTo>
                  <a:close/>
                </a:path>
                <a:path w="267970" h="165735">
                  <a:moveTo>
                    <a:pt x="267347" y="0"/>
                  </a:moveTo>
                  <a:lnTo>
                    <a:pt x="239395" y="0"/>
                  </a:lnTo>
                  <a:lnTo>
                    <a:pt x="239395" y="165468"/>
                  </a:lnTo>
                  <a:lnTo>
                    <a:pt x="267347" y="165468"/>
                  </a:lnTo>
                  <a:lnTo>
                    <a:pt x="267347" y="0"/>
                  </a:lnTo>
                  <a:close/>
                </a:path>
              </a:pathLst>
            </a:custGeom>
            <a:solidFill>
              <a:srgbClr val="001F5F"/>
            </a:solidFill>
          </p:spPr>
          <p:txBody>
            <a:bodyPr wrap="square" lIns="0" tIns="0" rIns="0" bIns="0" rtlCol="0"/>
            <a:lstStyle/>
            <a:p>
              <a:endParaRPr/>
            </a:p>
          </p:txBody>
        </p:sp>
        <p:pic>
          <p:nvPicPr>
            <p:cNvPr id="94" name="object 94"/>
            <p:cNvPicPr/>
            <p:nvPr/>
          </p:nvPicPr>
          <p:blipFill>
            <a:blip r:embed="rId76" cstate="print"/>
            <a:stretch>
              <a:fillRect/>
            </a:stretch>
          </p:blipFill>
          <p:spPr>
            <a:xfrm>
              <a:off x="5051805" y="1521205"/>
              <a:ext cx="130810" cy="170053"/>
            </a:xfrm>
            <a:prstGeom prst="rect">
              <a:avLst/>
            </a:prstGeom>
          </p:spPr>
        </p:pic>
        <p:sp>
          <p:nvSpPr>
            <p:cNvPr id="95" name="object 95"/>
            <p:cNvSpPr/>
            <p:nvPr/>
          </p:nvSpPr>
          <p:spPr>
            <a:xfrm>
              <a:off x="4981956" y="1469148"/>
              <a:ext cx="271780" cy="29209"/>
            </a:xfrm>
            <a:custGeom>
              <a:avLst/>
              <a:gdLst/>
              <a:ahLst/>
              <a:cxnLst/>
              <a:rect l="l" t="t" r="r" b="b"/>
              <a:pathLst>
                <a:path w="271779" h="29209">
                  <a:moveTo>
                    <a:pt x="31889" y="0"/>
                  </a:moveTo>
                  <a:lnTo>
                    <a:pt x="0" y="0"/>
                  </a:lnTo>
                  <a:lnTo>
                    <a:pt x="0" y="28943"/>
                  </a:lnTo>
                  <a:lnTo>
                    <a:pt x="31889" y="28943"/>
                  </a:lnTo>
                  <a:lnTo>
                    <a:pt x="31889" y="0"/>
                  </a:lnTo>
                  <a:close/>
                </a:path>
                <a:path w="271779" h="29209">
                  <a:moveTo>
                    <a:pt x="271284" y="0"/>
                  </a:moveTo>
                  <a:lnTo>
                    <a:pt x="239395" y="0"/>
                  </a:lnTo>
                  <a:lnTo>
                    <a:pt x="239395" y="28943"/>
                  </a:lnTo>
                  <a:lnTo>
                    <a:pt x="271284" y="28943"/>
                  </a:lnTo>
                  <a:lnTo>
                    <a:pt x="271284" y="0"/>
                  </a:lnTo>
                  <a:close/>
                </a:path>
              </a:pathLst>
            </a:custGeom>
            <a:solidFill>
              <a:srgbClr val="001F5F"/>
            </a:solidFill>
          </p:spPr>
          <p:txBody>
            <a:bodyPr wrap="square" lIns="0" tIns="0" rIns="0" bIns="0" rtlCol="0"/>
            <a:lstStyle/>
            <a:p>
              <a:endParaRPr/>
            </a:p>
          </p:txBody>
        </p:sp>
        <p:sp>
          <p:nvSpPr>
            <p:cNvPr id="96" name="object 96"/>
            <p:cNvSpPr/>
            <p:nvPr/>
          </p:nvSpPr>
          <p:spPr>
            <a:xfrm>
              <a:off x="4985004" y="1525524"/>
              <a:ext cx="266700" cy="166370"/>
            </a:xfrm>
            <a:custGeom>
              <a:avLst/>
              <a:gdLst/>
              <a:ahLst/>
              <a:cxnLst/>
              <a:rect l="l" t="t" r="r" b="b"/>
              <a:pathLst>
                <a:path w="266700" h="166369">
                  <a:moveTo>
                    <a:pt x="238760" y="165988"/>
                  </a:moveTo>
                  <a:lnTo>
                    <a:pt x="266633" y="165988"/>
                  </a:lnTo>
                  <a:lnTo>
                    <a:pt x="266633" y="0"/>
                  </a:lnTo>
                  <a:lnTo>
                    <a:pt x="238760" y="0"/>
                  </a:lnTo>
                  <a:lnTo>
                    <a:pt x="238760" y="165988"/>
                  </a:lnTo>
                  <a:close/>
                </a:path>
                <a:path w="266700" h="166369">
                  <a:moveTo>
                    <a:pt x="0" y="165988"/>
                  </a:moveTo>
                  <a:lnTo>
                    <a:pt x="27872" y="165988"/>
                  </a:lnTo>
                  <a:lnTo>
                    <a:pt x="27872" y="0"/>
                  </a:lnTo>
                  <a:lnTo>
                    <a:pt x="0" y="0"/>
                  </a:lnTo>
                  <a:lnTo>
                    <a:pt x="0" y="165988"/>
                  </a:lnTo>
                  <a:close/>
                </a:path>
              </a:pathLst>
            </a:custGeom>
            <a:ln w="9144">
              <a:solidFill>
                <a:srgbClr val="696262"/>
              </a:solidFill>
            </a:ln>
          </p:spPr>
          <p:txBody>
            <a:bodyPr wrap="square" lIns="0" tIns="0" rIns="0" bIns="0" rtlCol="0"/>
            <a:lstStyle/>
            <a:p>
              <a:endParaRPr/>
            </a:p>
          </p:txBody>
        </p:sp>
        <p:pic>
          <p:nvPicPr>
            <p:cNvPr id="97" name="object 97"/>
            <p:cNvPicPr/>
            <p:nvPr/>
          </p:nvPicPr>
          <p:blipFill>
            <a:blip r:embed="rId77" cstate="print"/>
            <a:stretch>
              <a:fillRect/>
            </a:stretch>
          </p:blipFill>
          <p:spPr>
            <a:xfrm>
              <a:off x="5047487" y="1516380"/>
              <a:ext cx="140208" cy="179832"/>
            </a:xfrm>
            <a:prstGeom prst="rect">
              <a:avLst/>
            </a:prstGeom>
          </p:spPr>
        </p:pic>
        <p:sp>
          <p:nvSpPr>
            <p:cNvPr id="98" name="object 98"/>
            <p:cNvSpPr/>
            <p:nvPr/>
          </p:nvSpPr>
          <p:spPr>
            <a:xfrm>
              <a:off x="4981955" y="1469133"/>
              <a:ext cx="271780" cy="29209"/>
            </a:xfrm>
            <a:custGeom>
              <a:avLst/>
              <a:gdLst/>
              <a:ahLst/>
              <a:cxnLst/>
              <a:rect l="l" t="t" r="r" b="b"/>
              <a:pathLst>
                <a:path w="271779" h="29209">
                  <a:moveTo>
                    <a:pt x="239395" y="28831"/>
                  </a:moveTo>
                  <a:lnTo>
                    <a:pt x="271287" y="28831"/>
                  </a:lnTo>
                  <a:lnTo>
                    <a:pt x="271287" y="0"/>
                  </a:lnTo>
                  <a:lnTo>
                    <a:pt x="239395" y="0"/>
                  </a:lnTo>
                  <a:lnTo>
                    <a:pt x="239395" y="28831"/>
                  </a:lnTo>
                  <a:close/>
                </a:path>
                <a:path w="271779" h="29209">
                  <a:moveTo>
                    <a:pt x="0" y="28831"/>
                  </a:moveTo>
                  <a:lnTo>
                    <a:pt x="31890" y="28831"/>
                  </a:lnTo>
                  <a:lnTo>
                    <a:pt x="31890" y="0"/>
                  </a:lnTo>
                  <a:lnTo>
                    <a:pt x="0" y="0"/>
                  </a:lnTo>
                  <a:lnTo>
                    <a:pt x="0" y="28831"/>
                  </a:lnTo>
                  <a:close/>
                </a:path>
              </a:pathLst>
            </a:custGeom>
            <a:ln w="9144">
              <a:solidFill>
                <a:srgbClr val="696262"/>
              </a:solidFill>
            </a:ln>
          </p:spPr>
          <p:txBody>
            <a:bodyPr wrap="square" lIns="0" tIns="0" rIns="0" bIns="0" rtlCol="0"/>
            <a:lstStyle/>
            <a:p>
              <a:endParaRPr/>
            </a:p>
          </p:txBody>
        </p:sp>
        <p:pic>
          <p:nvPicPr>
            <p:cNvPr id="99" name="object 99"/>
            <p:cNvPicPr/>
            <p:nvPr/>
          </p:nvPicPr>
          <p:blipFill>
            <a:blip r:embed="rId78" cstate="print"/>
            <a:stretch>
              <a:fillRect/>
            </a:stretch>
          </p:blipFill>
          <p:spPr>
            <a:xfrm>
              <a:off x="5378196" y="1455419"/>
              <a:ext cx="1202436" cy="301751"/>
            </a:xfrm>
            <a:prstGeom prst="rect">
              <a:avLst/>
            </a:prstGeom>
          </p:spPr>
        </p:pic>
        <p:pic>
          <p:nvPicPr>
            <p:cNvPr id="100" name="object 100"/>
            <p:cNvPicPr/>
            <p:nvPr/>
          </p:nvPicPr>
          <p:blipFill>
            <a:blip r:embed="rId79" cstate="print"/>
            <a:stretch>
              <a:fillRect/>
            </a:stretch>
          </p:blipFill>
          <p:spPr>
            <a:xfrm>
              <a:off x="6704076" y="1455419"/>
              <a:ext cx="1002792" cy="303275"/>
            </a:xfrm>
            <a:prstGeom prst="rect">
              <a:avLst/>
            </a:prstGeom>
          </p:spPr>
        </p:pic>
        <p:pic>
          <p:nvPicPr>
            <p:cNvPr id="101" name="object 101"/>
            <p:cNvPicPr/>
            <p:nvPr/>
          </p:nvPicPr>
          <p:blipFill>
            <a:blip r:embed="rId80" cstate="print"/>
            <a:stretch>
              <a:fillRect/>
            </a:stretch>
          </p:blipFill>
          <p:spPr>
            <a:xfrm>
              <a:off x="7822692" y="1453896"/>
              <a:ext cx="893063" cy="246887"/>
            </a:xfrm>
            <a:prstGeom prst="rect">
              <a:avLst/>
            </a:prstGeom>
          </p:spPr>
        </p:pic>
        <p:pic>
          <p:nvPicPr>
            <p:cNvPr id="102" name="object 102"/>
            <p:cNvPicPr/>
            <p:nvPr/>
          </p:nvPicPr>
          <p:blipFill>
            <a:blip r:embed="rId81" cstate="print"/>
            <a:stretch>
              <a:fillRect/>
            </a:stretch>
          </p:blipFill>
          <p:spPr>
            <a:xfrm>
              <a:off x="856487" y="2004060"/>
              <a:ext cx="723900" cy="245363"/>
            </a:xfrm>
            <a:prstGeom prst="rect">
              <a:avLst/>
            </a:prstGeom>
          </p:spPr>
        </p:pic>
        <p:pic>
          <p:nvPicPr>
            <p:cNvPr id="103" name="object 103"/>
            <p:cNvPicPr/>
            <p:nvPr/>
          </p:nvPicPr>
          <p:blipFill>
            <a:blip r:embed="rId82" cstate="print"/>
            <a:stretch>
              <a:fillRect/>
            </a:stretch>
          </p:blipFill>
          <p:spPr>
            <a:xfrm>
              <a:off x="1706880" y="2022348"/>
              <a:ext cx="569976" cy="227075"/>
            </a:xfrm>
            <a:prstGeom prst="rect">
              <a:avLst/>
            </a:prstGeom>
          </p:spPr>
        </p:pic>
        <p:pic>
          <p:nvPicPr>
            <p:cNvPr id="104" name="object 104"/>
            <p:cNvPicPr/>
            <p:nvPr/>
          </p:nvPicPr>
          <p:blipFill>
            <a:blip r:embed="rId83" cstate="print"/>
            <a:stretch>
              <a:fillRect/>
            </a:stretch>
          </p:blipFill>
          <p:spPr>
            <a:xfrm>
              <a:off x="2812161" y="2073910"/>
              <a:ext cx="130696" cy="170814"/>
            </a:xfrm>
            <a:prstGeom prst="rect">
              <a:avLst/>
            </a:prstGeom>
          </p:spPr>
        </p:pic>
        <p:sp>
          <p:nvSpPr>
            <p:cNvPr id="105" name="object 105"/>
            <p:cNvSpPr/>
            <p:nvPr/>
          </p:nvSpPr>
          <p:spPr>
            <a:xfrm>
              <a:off x="2417445" y="2073910"/>
              <a:ext cx="28575" cy="166370"/>
            </a:xfrm>
            <a:custGeom>
              <a:avLst/>
              <a:gdLst/>
              <a:ahLst/>
              <a:cxnLst/>
              <a:rect l="l" t="t" r="r" b="b"/>
              <a:pathLst>
                <a:path w="28575" h="166369">
                  <a:moveTo>
                    <a:pt x="27952" y="0"/>
                  </a:moveTo>
                  <a:lnTo>
                    <a:pt x="0" y="0"/>
                  </a:lnTo>
                  <a:lnTo>
                    <a:pt x="0" y="166242"/>
                  </a:lnTo>
                  <a:lnTo>
                    <a:pt x="27952" y="166242"/>
                  </a:lnTo>
                  <a:lnTo>
                    <a:pt x="27952" y="0"/>
                  </a:lnTo>
                  <a:close/>
                </a:path>
              </a:pathLst>
            </a:custGeom>
            <a:solidFill>
              <a:srgbClr val="001F5F"/>
            </a:solidFill>
          </p:spPr>
          <p:txBody>
            <a:bodyPr wrap="square" lIns="0" tIns="0" rIns="0" bIns="0" rtlCol="0"/>
            <a:lstStyle/>
            <a:p>
              <a:endParaRPr/>
            </a:p>
          </p:txBody>
        </p:sp>
        <p:pic>
          <p:nvPicPr>
            <p:cNvPr id="106" name="object 106"/>
            <p:cNvPicPr/>
            <p:nvPr/>
          </p:nvPicPr>
          <p:blipFill>
            <a:blip r:embed="rId84" cstate="print"/>
            <a:stretch>
              <a:fillRect/>
            </a:stretch>
          </p:blipFill>
          <p:spPr>
            <a:xfrm>
              <a:off x="2557145" y="2069338"/>
              <a:ext cx="216788" cy="170814"/>
            </a:xfrm>
            <a:prstGeom prst="rect">
              <a:avLst/>
            </a:prstGeom>
          </p:spPr>
        </p:pic>
        <p:sp>
          <p:nvSpPr>
            <p:cNvPr id="107" name="object 107"/>
            <p:cNvSpPr/>
            <p:nvPr/>
          </p:nvSpPr>
          <p:spPr>
            <a:xfrm>
              <a:off x="2415540" y="2008631"/>
              <a:ext cx="100330" cy="231775"/>
            </a:xfrm>
            <a:custGeom>
              <a:avLst/>
              <a:gdLst/>
              <a:ahLst/>
              <a:cxnLst/>
              <a:rect l="l" t="t" r="r" b="b"/>
              <a:pathLst>
                <a:path w="100330" h="231775">
                  <a:moveTo>
                    <a:pt x="31889" y="8382"/>
                  </a:moveTo>
                  <a:lnTo>
                    <a:pt x="0" y="8382"/>
                  </a:lnTo>
                  <a:lnTo>
                    <a:pt x="0" y="37465"/>
                  </a:lnTo>
                  <a:lnTo>
                    <a:pt x="31889" y="37465"/>
                  </a:lnTo>
                  <a:lnTo>
                    <a:pt x="31889" y="8382"/>
                  </a:lnTo>
                  <a:close/>
                </a:path>
                <a:path w="100330" h="231775">
                  <a:moveTo>
                    <a:pt x="99961" y="0"/>
                  </a:moveTo>
                  <a:lnTo>
                    <a:pt x="72009" y="0"/>
                  </a:lnTo>
                  <a:lnTo>
                    <a:pt x="72009" y="231521"/>
                  </a:lnTo>
                  <a:lnTo>
                    <a:pt x="99961" y="231521"/>
                  </a:lnTo>
                  <a:lnTo>
                    <a:pt x="99961" y="0"/>
                  </a:lnTo>
                  <a:close/>
                </a:path>
              </a:pathLst>
            </a:custGeom>
            <a:solidFill>
              <a:srgbClr val="001F5F"/>
            </a:solidFill>
          </p:spPr>
          <p:txBody>
            <a:bodyPr wrap="square" lIns="0" tIns="0" rIns="0" bIns="0" rtlCol="0"/>
            <a:lstStyle/>
            <a:p>
              <a:endParaRPr/>
            </a:p>
          </p:txBody>
        </p:sp>
        <p:pic>
          <p:nvPicPr>
            <p:cNvPr id="108" name="object 108"/>
            <p:cNvPicPr/>
            <p:nvPr/>
          </p:nvPicPr>
          <p:blipFill>
            <a:blip r:embed="rId85" cstate="print"/>
            <a:stretch>
              <a:fillRect/>
            </a:stretch>
          </p:blipFill>
          <p:spPr>
            <a:xfrm>
              <a:off x="2807208" y="2069592"/>
              <a:ext cx="140207" cy="179832"/>
            </a:xfrm>
            <a:prstGeom prst="rect">
              <a:avLst/>
            </a:prstGeom>
          </p:spPr>
        </p:pic>
        <p:sp>
          <p:nvSpPr>
            <p:cNvPr id="109" name="object 109"/>
            <p:cNvSpPr/>
            <p:nvPr/>
          </p:nvSpPr>
          <p:spPr>
            <a:xfrm>
              <a:off x="2418587" y="2074164"/>
              <a:ext cx="27940" cy="166370"/>
            </a:xfrm>
            <a:custGeom>
              <a:avLst/>
              <a:gdLst/>
              <a:ahLst/>
              <a:cxnLst/>
              <a:rect l="l" t="t" r="r" b="b"/>
              <a:pathLst>
                <a:path w="27939" h="166369">
                  <a:moveTo>
                    <a:pt x="0" y="165988"/>
                  </a:moveTo>
                  <a:lnTo>
                    <a:pt x="27431" y="165988"/>
                  </a:lnTo>
                  <a:lnTo>
                    <a:pt x="27431" y="0"/>
                  </a:lnTo>
                  <a:lnTo>
                    <a:pt x="0" y="0"/>
                  </a:lnTo>
                  <a:lnTo>
                    <a:pt x="0" y="165988"/>
                  </a:lnTo>
                  <a:close/>
                </a:path>
              </a:pathLst>
            </a:custGeom>
            <a:ln w="9144">
              <a:solidFill>
                <a:srgbClr val="696262"/>
              </a:solidFill>
            </a:ln>
          </p:spPr>
          <p:txBody>
            <a:bodyPr wrap="square" lIns="0" tIns="0" rIns="0" bIns="0" rtlCol="0"/>
            <a:lstStyle/>
            <a:p>
              <a:endParaRPr/>
            </a:p>
          </p:txBody>
        </p:sp>
        <p:pic>
          <p:nvPicPr>
            <p:cNvPr id="110" name="object 110"/>
            <p:cNvPicPr/>
            <p:nvPr/>
          </p:nvPicPr>
          <p:blipFill>
            <a:blip r:embed="rId86" cstate="print"/>
            <a:stretch>
              <a:fillRect/>
            </a:stretch>
          </p:blipFill>
          <p:spPr>
            <a:xfrm>
              <a:off x="2552699" y="2065020"/>
              <a:ext cx="227075" cy="179832"/>
            </a:xfrm>
            <a:prstGeom prst="rect">
              <a:avLst/>
            </a:prstGeom>
          </p:spPr>
        </p:pic>
        <p:sp>
          <p:nvSpPr>
            <p:cNvPr id="111" name="object 111"/>
            <p:cNvSpPr/>
            <p:nvPr/>
          </p:nvSpPr>
          <p:spPr>
            <a:xfrm>
              <a:off x="2415540" y="2008632"/>
              <a:ext cx="100330" cy="231775"/>
            </a:xfrm>
            <a:custGeom>
              <a:avLst/>
              <a:gdLst/>
              <a:ahLst/>
              <a:cxnLst/>
              <a:rect l="l" t="t" r="r" b="b"/>
              <a:pathLst>
                <a:path w="100330" h="231775">
                  <a:moveTo>
                    <a:pt x="0" y="37465"/>
                  </a:moveTo>
                  <a:lnTo>
                    <a:pt x="31957" y="37465"/>
                  </a:lnTo>
                  <a:lnTo>
                    <a:pt x="31957" y="8398"/>
                  </a:lnTo>
                  <a:lnTo>
                    <a:pt x="0" y="8398"/>
                  </a:lnTo>
                  <a:lnTo>
                    <a:pt x="0" y="37465"/>
                  </a:lnTo>
                  <a:close/>
                </a:path>
                <a:path w="100330" h="231775">
                  <a:moveTo>
                    <a:pt x="72136" y="231394"/>
                  </a:moveTo>
                  <a:lnTo>
                    <a:pt x="100147" y="231394"/>
                  </a:lnTo>
                  <a:lnTo>
                    <a:pt x="100147" y="0"/>
                  </a:lnTo>
                  <a:lnTo>
                    <a:pt x="72136" y="0"/>
                  </a:lnTo>
                  <a:lnTo>
                    <a:pt x="72136" y="231394"/>
                  </a:lnTo>
                  <a:close/>
                </a:path>
              </a:pathLst>
            </a:custGeom>
            <a:ln w="9144">
              <a:solidFill>
                <a:srgbClr val="696262"/>
              </a:solidFill>
            </a:ln>
          </p:spPr>
          <p:txBody>
            <a:bodyPr wrap="square" lIns="0" tIns="0" rIns="0" bIns="0" rtlCol="0"/>
            <a:lstStyle/>
            <a:p>
              <a:endParaRPr/>
            </a:p>
          </p:txBody>
        </p:sp>
        <p:pic>
          <p:nvPicPr>
            <p:cNvPr id="112" name="object 112"/>
            <p:cNvPicPr/>
            <p:nvPr/>
          </p:nvPicPr>
          <p:blipFill>
            <a:blip r:embed="rId87" cstate="print"/>
            <a:stretch>
              <a:fillRect/>
            </a:stretch>
          </p:blipFill>
          <p:spPr>
            <a:xfrm>
              <a:off x="3064764" y="2065020"/>
              <a:ext cx="632460" cy="242315"/>
            </a:xfrm>
            <a:prstGeom prst="rect">
              <a:avLst/>
            </a:prstGeom>
          </p:spPr>
        </p:pic>
        <p:pic>
          <p:nvPicPr>
            <p:cNvPr id="113" name="object 113"/>
            <p:cNvPicPr/>
            <p:nvPr/>
          </p:nvPicPr>
          <p:blipFill>
            <a:blip r:embed="rId88" cstate="print"/>
            <a:stretch>
              <a:fillRect/>
            </a:stretch>
          </p:blipFill>
          <p:spPr>
            <a:xfrm>
              <a:off x="3831335" y="2004060"/>
              <a:ext cx="1680972" cy="245363"/>
            </a:xfrm>
            <a:prstGeom prst="rect">
              <a:avLst/>
            </a:prstGeom>
          </p:spPr>
        </p:pic>
        <p:pic>
          <p:nvPicPr>
            <p:cNvPr id="114" name="object 114"/>
            <p:cNvPicPr/>
            <p:nvPr/>
          </p:nvPicPr>
          <p:blipFill>
            <a:blip r:embed="rId89" cstate="print"/>
            <a:stretch>
              <a:fillRect/>
            </a:stretch>
          </p:blipFill>
          <p:spPr>
            <a:xfrm>
              <a:off x="5646420" y="2004060"/>
              <a:ext cx="627888" cy="301751"/>
            </a:xfrm>
            <a:prstGeom prst="rect">
              <a:avLst/>
            </a:prstGeom>
          </p:spPr>
        </p:pic>
        <p:pic>
          <p:nvPicPr>
            <p:cNvPr id="115" name="object 115"/>
            <p:cNvPicPr/>
            <p:nvPr/>
          </p:nvPicPr>
          <p:blipFill>
            <a:blip r:embed="rId90" cstate="print"/>
            <a:stretch>
              <a:fillRect/>
            </a:stretch>
          </p:blipFill>
          <p:spPr>
            <a:xfrm>
              <a:off x="6408420" y="2004060"/>
              <a:ext cx="1542287" cy="301751"/>
            </a:xfrm>
            <a:prstGeom prst="rect">
              <a:avLst/>
            </a:prstGeom>
          </p:spPr>
        </p:pic>
        <p:sp>
          <p:nvSpPr>
            <p:cNvPr id="116" name="object 116"/>
            <p:cNvSpPr/>
            <p:nvPr/>
          </p:nvSpPr>
          <p:spPr>
            <a:xfrm>
              <a:off x="8241919" y="2074036"/>
              <a:ext cx="311150" cy="167005"/>
            </a:xfrm>
            <a:custGeom>
              <a:avLst/>
              <a:gdLst/>
              <a:ahLst/>
              <a:cxnLst/>
              <a:rect l="l" t="t" r="r" b="b"/>
              <a:pathLst>
                <a:path w="311150" h="167005">
                  <a:moveTo>
                    <a:pt x="88265" y="889"/>
                  </a:moveTo>
                  <a:lnTo>
                    <a:pt x="84836" y="381"/>
                  </a:lnTo>
                  <a:lnTo>
                    <a:pt x="79883" y="0"/>
                  </a:lnTo>
                  <a:lnTo>
                    <a:pt x="69850" y="0"/>
                  </a:lnTo>
                  <a:lnTo>
                    <a:pt x="62484" y="1905"/>
                  </a:lnTo>
                  <a:lnTo>
                    <a:pt x="28194" y="24892"/>
                  </a:lnTo>
                  <a:lnTo>
                    <a:pt x="28194" y="0"/>
                  </a:lnTo>
                  <a:lnTo>
                    <a:pt x="0" y="0"/>
                  </a:lnTo>
                  <a:lnTo>
                    <a:pt x="0" y="166751"/>
                  </a:lnTo>
                  <a:lnTo>
                    <a:pt x="28194" y="166751"/>
                  </a:lnTo>
                  <a:lnTo>
                    <a:pt x="28194" y="48387"/>
                  </a:lnTo>
                  <a:lnTo>
                    <a:pt x="33147" y="43815"/>
                  </a:lnTo>
                  <a:lnTo>
                    <a:pt x="64262" y="28829"/>
                  </a:lnTo>
                  <a:lnTo>
                    <a:pt x="75057" y="28829"/>
                  </a:lnTo>
                  <a:lnTo>
                    <a:pt x="82550" y="29210"/>
                  </a:lnTo>
                  <a:lnTo>
                    <a:pt x="84709" y="29591"/>
                  </a:lnTo>
                  <a:lnTo>
                    <a:pt x="86741" y="30226"/>
                  </a:lnTo>
                  <a:lnTo>
                    <a:pt x="88265" y="30226"/>
                  </a:lnTo>
                  <a:lnTo>
                    <a:pt x="88265" y="28829"/>
                  </a:lnTo>
                  <a:lnTo>
                    <a:pt x="88265" y="24892"/>
                  </a:lnTo>
                  <a:lnTo>
                    <a:pt x="88265" y="889"/>
                  </a:lnTo>
                  <a:close/>
                </a:path>
                <a:path w="311150" h="167005">
                  <a:moveTo>
                    <a:pt x="138582" y="63"/>
                  </a:moveTo>
                  <a:lnTo>
                    <a:pt x="110617" y="63"/>
                  </a:lnTo>
                  <a:lnTo>
                    <a:pt x="110617" y="166751"/>
                  </a:lnTo>
                  <a:lnTo>
                    <a:pt x="138582" y="166751"/>
                  </a:lnTo>
                  <a:lnTo>
                    <a:pt x="138582" y="63"/>
                  </a:lnTo>
                  <a:close/>
                </a:path>
                <a:path w="311150" h="167005">
                  <a:moveTo>
                    <a:pt x="310921" y="63"/>
                  </a:moveTo>
                  <a:lnTo>
                    <a:pt x="282956" y="63"/>
                  </a:lnTo>
                  <a:lnTo>
                    <a:pt x="282956" y="166751"/>
                  </a:lnTo>
                  <a:lnTo>
                    <a:pt x="310921" y="166751"/>
                  </a:lnTo>
                  <a:lnTo>
                    <a:pt x="310921" y="63"/>
                  </a:lnTo>
                  <a:close/>
                </a:path>
              </a:pathLst>
            </a:custGeom>
            <a:solidFill>
              <a:srgbClr val="001F5F"/>
            </a:solidFill>
          </p:spPr>
          <p:txBody>
            <a:bodyPr wrap="square" lIns="0" tIns="0" rIns="0" bIns="0" rtlCol="0"/>
            <a:lstStyle/>
            <a:p>
              <a:endParaRPr/>
            </a:p>
          </p:txBody>
        </p:sp>
        <p:pic>
          <p:nvPicPr>
            <p:cNvPr id="117" name="object 117"/>
            <p:cNvPicPr/>
            <p:nvPr/>
          </p:nvPicPr>
          <p:blipFill>
            <a:blip r:embed="rId91" cstate="print"/>
            <a:stretch>
              <a:fillRect/>
            </a:stretch>
          </p:blipFill>
          <p:spPr>
            <a:xfrm>
              <a:off x="8584310" y="2069973"/>
              <a:ext cx="120269" cy="174878"/>
            </a:xfrm>
            <a:prstGeom prst="rect">
              <a:avLst/>
            </a:prstGeom>
          </p:spPr>
        </p:pic>
        <p:sp>
          <p:nvSpPr>
            <p:cNvPr id="118" name="object 118"/>
            <p:cNvSpPr/>
            <p:nvPr/>
          </p:nvSpPr>
          <p:spPr>
            <a:xfrm>
              <a:off x="8090916" y="2008631"/>
              <a:ext cx="464184" cy="235585"/>
            </a:xfrm>
            <a:custGeom>
              <a:avLst/>
              <a:gdLst/>
              <a:ahLst/>
              <a:cxnLst/>
              <a:rect l="l" t="t" r="r" b="b"/>
              <a:pathLst>
                <a:path w="464184" h="235585">
                  <a:moveTo>
                    <a:pt x="138049" y="232156"/>
                  </a:moveTo>
                  <a:lnTo>
                    <a:pt x="73660" y="151638"/>
                  </a:lnTo>
                  <a:lnTo>
                    <a:pt x="60960" y="135890"/>
                  </a:lnTo>
                  <a:lnTo>
                    <a:pt x="60452" y="135128"/>
                  </a:lnTo>
                  <a:lnTo>
                    <a:pt x="128778" y="65405"/>
                  </a:lnTo>
                  <a:lnTo>
                    <a:pt x="93980" y="65405"/>
                  </a:lnTo>
                  <a:lnTo>
                    <a:pt x="28067" y="135890"/>
                  </a:lnTo>
                  <a:lnTo>
                    <a:pt x="28067" y="0"/>
                  </a:lnTo>
                  <a:lnTo>
                    <a:pt x="0" y="0"/>
                  </a:lnTo>
                  <a:lnTo>
                    <a:pt x="0" y="232156"/>
                  </a:lnTo>
                  <a:lnTo>
                    <a:pt x="28067" y="232156"/>
                  </a:lnTo>
                  <a:lnTo>
                    <a:pt x="28067" y="162433"/>
                  </a:lnTo>
                  <a:lnTo>
                    <a:pt x="38989" y="151638"/>
                  </a:lnTo>
                  <a:lnTo>
                    <a:pt x="101219" y="232156"/>
                  </a:lnTo>
                  <a:lnTo>
                    <a:pt x="138049" y="232156"/>
                  </a:lnTo>
                  <a:close/>
                </a:path>
                <a:path w="464184" h="235585">
                  <a:moveTo>
                    <a:pt x="291630" y="8432"/>
                  </a:moveTo>
                  <a:lnTo>
                    <a:pt x="259715" y="8432"/>
                  </a:lnTo>
                  <a:lnTo>
                    <a:pt x="259715" y="37592"/>
                  </a:lnTo>
                  <a:lnTo>
                    <a:pt x="291630" y="37592"/>
                  </a:lnTo>
                  <a:lnTo>
                    <a:pt x="291630" y="8432"/>
                  </a:lnTo>
                  <a:close/>
                </a:path>
                <a:path w="464184" h="235585">
                  <a:moveTo>
                    <a:pt x="360959" y="17526"/>
                  </a:moveTo>
                  <a:lnTo>
                    <a:pt x="332867" y="17526"/>
                  </a:lnTo>
                  <a:lnTo>
                    <a:pt x="332867" y="65405"/>
                  </a:lnTo>
                  <a:lnTo>
                    <a:pt x="360959" y="65405"/>
                  </a:lnTo>
                  <a:lnTo>
                    <a:pt x="360959" y="17526"/>
                  </a:lnTo>
                  <a:close/>
                </a:path>
                <a:path w="464184" h="235585">
                  <a:moveTo>
                    <a:pt x="412496" y="205359"/>
                  </a:moveTo>
                  <a:lnTo>
                    <a:pt x="410845" y="205359"/>
                  </a:lnTo>
                  <a:lnTo>
                    <a:pt x="408940" y="206248"/>
                  </a:lnTo>
                  <a:lnTo>
                    <a:pt x="405892" y="207391"/>
                  </a:lnTo>
                  <a:lnTo>
                    <a:pt x="401701" y="208788"/>
                  </a:lnTo>
                  <a:lnTo>
                    <a:pt x="397383" y="210058"/>
                  </a:lnTo>
                  <a:lnTo>
                    <a:pt x="392938" y="210693"/>
                  </a:lnTo>
                  <a:lnTo>
                    <a:pt x="382016" y="210693"/>
                  </a:lnTo>
                  <a:lnTo>
                    <a:pt x="361061" y="88773"/>
                  </a:lnTo>
                  <a:lnTo>
                    <a:pt x="412483" y="88773"/>
                  </a:lnTo>
                  <a:lnTo>
                    <a:pt x="412483" y="65481"/>
                  </a:lnTo>
                  <a:lnTo>
                    <a:pt x="314071" y="65481"/>
                  </a:lnTo>
                  <a:lnTo>
                    <a:pt x="314071" y="88773"/>
                  </a:lnTo>
                  <a:lnTo>
                    <a:pt x="332867" y="88773"/>
                  </a:lnTo>
                  <a:lnTo>
                    <a:pt x="332994" y="183007"/>
                  </a:lnTo>
                  <a:lnTo>
                    <a:pt x="345694" y="222377"/>
                  </a:lnTo>
                  <a:lnTo>
                    <a:pt x="381508" y="235458"/>
                  </a:lnTo>
                  <a:lnTo>
                    <a:pt x="386080" y="235458"/>
                  </a:lnTo>
                  <a:lnTo>
                    <a:pt x="412496" y="230632"/>
                  </a:lnTo>
                  <a:lnTo>
                    <a:pt x="412496" y="210693"/>
                  </a:lnTo>
                  <a:lnTo>
                    <a:pt x="412496" y="205359"/>
                  </a:lnTo>
                  <a:close/>
                </a:path>
                <a:path w="464184" h="235585">
                  <a:moveTo>
                    <a:pt x="463969" y="8432"/>
                  </a:moveTo>
                  <a:lnTo>
                    <a:pt x="432054" y="8432"/>
                  </a:lnTo>
                  <a:lnTo>
                    <a:pt x="432054" y="37592"/>
                  </a:lnTo>
                  <a:lnTo>
                    <a:pt x="463969" y="37592"/>
                  </a:lnTo>
                  <a:lnTo>
                    <a:pt x="463969" y="8432"/>
                  </a:lnTo>
                  <a:close/>
                </a:path>
              </a:pathLst>
            </a:custGeom>
            <a:solidFill>
              <a:srgbClr val="001F5F"/>
            </a:solidFill>
          </p:spPr>
          <p:txBody>
            <a:bodyPr wrap="square" lIns="0" tIns="0" rIns="0" bIns="0" rtlCol="0"/>
            <a:lstStyle/>
            <a:p>
              <a:endParaRPr/>
            </a:p>
          </p:txBody>
        </p:sp>
        <p:sp>
          <p:nvSpPr>
            <p:cNvPr id="119" name="object 119"/>
            <p:cNvSpPr/>
            <p:nvPr/>
          </p:nvSpPr>
          <p:spPr>
            <a:xfrm>
              <a:off x="8241792" y="2074164"/>
              <a:ext cx="311150" cy="166370"/>
            </a:xfrm>
            <a:custGeom>
              <a:avLst/>
              <a:gdLst/>
              <a:ahLst/>
              <a:cxnLst/>
              <a:rect l="l" t="t" r="r" b="b"/>
              <a:pathLst>
                <a:path w="311150" h="166369">
                  <a:moveTo>
                    <a:pt x="282955" y="165988"/>
                  </a:moveTo>
                  <a:lnTo>
                    <a:pt x="310930" y="165988"/>
                  </a:lnTo>
                  <a:lnTo>
                    <a:pt x="310930" y="0"/>
                  </a:lnTo>
                  <a:lnTo>
                    <a:pt x="282955" y="0"/>
                  </a:lnTo>
                  <a:lnTo>
                    <a:pt x="282955" y="165988"/>
                  </a:lnTo>
                  <a:close/>
                </a:path>
                <a:path w="311150" h="166369">
                  <a:moveTo>
                    <a:pt x="110489" y="165988"/>
                  </a:moveTo>
                  <a:lnTo>
                    <a:pt x="138464" y="165988"/>
                  </a:lnTo>
                  <a:lnTo>
                    <a:pt x="138464" y="0"/>
                  </a:lnTo>
                  <a:lnTo>
                    <a:pt x="110489" y="0"/>
                  </a:lnTo>
                  <a:lnTo>
                    <a:pt x="110489" y="165988"/>
                  </a:lnTo>
                  <a:close/>
                </a:path>
                <a:path w="311150" h="166369">
                  <a:moveTo>
                    <a:pt x="0" y="0"/>
                  </a:moveTo>
                  <a:lnTo>
                    <a:pt x="28066" y="0"/>
                  </a:lnTo>
                  <a:lnTo>
                    <a:pt x="28066" y="24764"/>
                  </a:lnTo>
                  <a:lnTo>
                    <a:pt x="35432" y="18414"/>
                  </a:lnTo>
                  <a:lnTo>
                    <a:pt x="69850" y="0"/>
                  </a:lnTo>
                  <a:lnTo>
                    <a:pt x="76961" y="0"/>
                  </a:lnTo>
                  <a:lnTo>
                    <a:pt x="79882" y="0"/>
                  </a:lnTo>
                  <a:lnTo>
                    <a:pt x="82041" y="126"/>
                  </a:lnTo>
                  <a:lnTo>
                    <a:pt x="83438" y="253"/>
                  </a:lnTo>
                  <a:lnTo>
                    <a:pt x="84835" y="381"/>
                  </a:lnTo>
                  <a:lnTo>
                    <a:pt x="86486" y="635"/>
                  </a:lnTo>
                  <a:lnTo>
                    <a:pt x="88264" y="888"/>
                  </a:lnTo>
                  <a:lnTo>
                    <a:pt x="88264" y="30099"/>
                  </a:lnTo>
                  <a:lnTo>
                    <a:pt x="86740" y="30099"/>
                  </a:lnTo>
                  <a:lnTo>
                    <a:pt x="84708" y="29463"/>
                  </a:lnTo>
                  <a:lnTo>
                    <a:pt x="82550" y="29083"/>
                  </a:lnTo>
                  <a:lnTo>
                    <a:pt x="80136" y="28956"/>
                  </a:lnTo>
                  <a:lnTo>
                    <a:pt x="77850" y="28828"/>
                  </a:lnTo>
                  <a:lnTo>
                    <a:pt x="75056" y="28701"/>
                  </a:lnTo>
                  <a:lnTo>
                    <a:pt x="71754" y="28701"/>
                  </a:lnTo>
                  <a:lnTo>
                    <a:pt x="64261" y="28701"/>
                  </a:lnTo>
                  <a:lnTo>
                    <a:pt x="56768" y="30352"/>
                  </a:lnTo>
                  <a:lnTo>
                    <a:pt x="28066" y="48133"/>
                  </a:lnTo>
                  <a:lnTo>
                    <a:pt x="28066" y="165988"/>
                  </a:lnTo>
                  <a:lnTo>
                    <a:pt x="0" y="165988"/>
                  </a:lnTo>
                  <a:lnTo>
                    <a:pt x="0" y="0"/>
                  </a:lnTo>
                  <a:close/>
                </a:path>
              </a:pathLst>
            </a:custGeom>
            <a:ln w="9144">
              <a:solidFill>
                <a:srgbClr val="696262"/>
              </a:solidFill>
            </a:ln>
          </p:spPr>
          <p:txBody>
            <a:bodyPr wrap="square" lIns="0" tIns="0" rIns="0" bIns="0" rtlCol="0"/>
            <a:lstStyle/>
            <a:p>
              <a:endParaRPr/>
            </a:p>
          </p:txBody>
        </p:sp>
        <p:pic>
          <p:nvPicPr>
            <p:cNvPr id="120" name="object 120"/>
            <p:cNvPicPr/>
            <p:nvPr/>
          </p:nvPicPr>
          <p:blipFill>
            <a:blip r:embed="rId92" cstate="print"/>
            <a:stretch>
              <a:fillRect/>
            </a:stretch>
          </p:blipFill>
          <p:spPr>
            <a:xfrm>
              <a:off x="8580119" y="2065020"/>
              <a:ext cx="128016" cy="184403"/>
            </a:xfrm>
            <a:prstGeom prst="rect">
              <a:avLst/>
            </a:prstGeom>
          </p:spPr>
        </p:pic>
        <p:sp>
          <p:nvSpPr>
            <p:cNvPr id="121" name="object 121"/>
            <p:cNvSpPr/>
            <p:nvPr/>
          </p:nvSpPr>
          <p:spPr>
            <a:xfrm>
              <a:off x="8090916" y="2008632"/>
              <a:ext cx="463550" cy="234950"/>
            </a:xfrm>
            <a:custGeom>
              <a:avLst/>
              <a:gdLst/>
              <a:ahLst/>
              <a:cxnLst/>
              <a:rect l="l" t="t" r="r" b="b"/>
              <a:pathLst>
                <a:path w="463550" h="234950">
                  <a:moveTo>
                    <a:pt x="332358" y="17525"/>
                  </a:moveTo>
                  <a:lnTo>
                    <a:pt x="360299" y="17525"/>
                  </a:lnTo>
                  <a:lnTo>
                    <a:pt x="360299" y="65150"/>
                  </a:lnTo>
                  <a:lnTo>
                    <a:pt x="411733" y="65150"/>
                  </a:lnTo>
                  <a:lnTo>
                    <a:pt x="411733" y="88391"/>
                  </a:lnTo>
                  <a:lnTo>
                    <a:pt x="360299" y="88391"/>
                  </a:lnTo>
                  <a:lnTo>
                    <a:pt x="360299" y="167385"/>
                  </a:lnTo>
                  <a:lnTo>
                    <a:pt x="360299" y="175640"/>
                  </a:lnTo>
                  <a:lnTo>
                    <a:pt x="360425" y="182244"/>
                  </a:lnTo>
                  <a:lnTo>
                    <a:pt x="360679" y="186816"/>
                  </a:lnTo>
                  <a:lnTo>
                    <a:pt x="361060" y="191388"/>
                  </a:lnTo>
                  <a:lnTo>
                    <a:pt x="362203" y="195579"/>
                  </a:lnTo>
                  <a:lnTo>
                    <a:pt x="364108" y="199516"/>
                  </a:lnTo>
                  <a:lnTo>
                    <a:pt x="365759" y="203072"/>
                  </a:lnTo>
                  <a:lnTo>
                    <a:pt x="368553" y="205612"/>
                  </a:lnTo>
                  <a:lnTo>
                    <a:pt x="372363" y="207390"/>
                  </a:lnTo>
                  <a:lnTo>
                    <a:pt x="376047" y="209168"/>
                  </a:lnTo>
                  <a:lnTo>
                    <a:pt x="381253" y="209930"/>
                  </a:lnTo>
                  <a:lnTo>
                    <a:pt x="387603" y="209930"/>
                  </a:lnTo>
                  <a:lnTo>
                    <a:pt x="392175" y="209930"/>
                  </a:lnTo>
                  <a:lnTo>
                    <a:pt x="410082" y="204596"/>
                  </a:lnTo>
                  <a:lnTo>
                    <a:pt x="411733" y="204596"/>
                  </a:lnTo>
                  <a:lnTo>
                    <a:pt x="411733" y="229742"/>
                  </a:lnTo>
                  <a:lnTo>
                    <a:pt x="385317" y="234568"/>
                  </a:lnTo>
                  <a:lnTo>
                    <a:pt x="380745" y="234568"/>
                  </a:lnTo>
                  <a:lnTo>
                    <a:pt x="339470" y="214121"/>
                  </a:lnTo>
                  <a:lnTo>
                    <a:pt x="332358" y="180339"/>
                  </a:lnTo>
                  <a:lnTo>
                    <a:pt x="332358" y="88391"/>
                  </a:lnTo>
                  <a:lnTo>
                    <a:pt x="313562" y="88391"/>
                  </a:lnTo>
                  <a:lnTo>
                    <a:pt x="313562" y="65150"/>
                  </a:lnTo>
                  <a:lnTo>
                    <a:pt x="332358" y="65150"/>
                  </a:lnTo>
                  <a:lnTo>
                    <a:pt x="332358" y="17525"/>
                  </a:lnTo>
                  <a:close/>
                </a:path>
                <a:path w="463550" h="234950">
                  <a:moveTo>
                    <a:pt x="431291" y="37464"/>
                  </a:moveTo>
                  <a:lnTo>
                    <a:pt x="463152" y="37464"/>
                  </a:lnTo>
                  <a:lnTo>
                    <a:pt x="463152" y="8413"/>
                  </a:lnTo>
                  <a:lnTo>
                    <a:pt x="431291" y="8413"/>
                  </a:lnTo>
                  <a:lnTo>
                    <a:pt x="431291" y="37464"/>
                  </a:lnTo>
                  <a:close/>
                </a:path>
                <a:path w="463550" h="234950">
                  <a:moveTo>
                    <a:pt x="259206" y="37464"/>
                  </a:moveTo>
                  <a:lnTo>
                    <a:pt x="291066" y="37464"/>
                  </a:lnTo>
                  <a:lnTo>
                    <a:pt x="291066" y="8413"/>
                  </a:lnTo>
                  <a:lnTo>
                    <a:pt x="259206" y="8413"/>
                  </a:lnTo>
                  <a:lnTo>
                    <a:pt x="259206" y="37464"/>
                  </a:lnTo>
                  <a:close/>
                </a:path>
                <a:path w="463550" h="234950">
                  <a:moveTo>
                    <a:pt x="0" y="0"/>
                  </a:moveTo>
                  <a:lnTo>
                    <a:pt x="28066" y="0"/>
                  </a:lnTo>
                  <a:lnTo>
                    <a:pt x="28066" y="135381"/>
                  </a:lnTo>
                  <a:lnTo>
                    <a:pt x="93852" y="65150"/>
                  </a:lnTo>
                  <a:lnTo>
                    <a:pt x="128524" y="65150"/>
                  </a:lnTo>
                  <a:lnTo>
                    <a:pt x="60325" y="134619"/>
                  </a:lnTo>
                  <a:lnTo>
                    <a:pt x="137794" y="231266"/>
                  </a:lnTo>
                  <a:lnTo>
                    <a:pt x="101091" y="231266"/>
                  </a:lnTo>
                  <a:lnTo>
                    <a:pt x="38988" y="151129"/>
                  </a:lnTo>
                  <a:lnTo>
                    <a:pt x="28066" y="161925"/>
                  </a:lnTo>
                  <a:lnTo>
                    <a:pt x="28066" y="231266"/>
                  </a:lnTo>
                  <a:lnTo>
                    <a:pt x="0" y="231266"/>
                  </a:lnTo>
                  <a:lnTo>
                    <a:pt x="0" y="0"/>
                  </a:lnTo>
                  <a:close/>
                </a:path>
              </a:pathLst>
            </a:custGeom>
            <a:ln w="9144">
              <a:solidFill>
                <a:srgbClr val="696262"/>
              </a:solidFill>
            </a:ln>
          </p:spPr>
          <p:txBody>
            <a:bodyPr wrap="square" lIns="0" tIns="0" rIns="0" bIns="0" rtlCol="0"/>
            <a:lstStyle/>
            <a:p>
              <a:endParaRPr/>
            </a:p>
          </p:txBody>
        </p:sp>
        <p:pic>
          <p:nvPicPr>
            <p:cNvPr id="122" name="object 122"/>
            <p:cNvPicPr/>
            <p:nvPr/>
          </p:nvPicPr>
          <p:blipFill>
            <a:blip r:embed="rId93" cstate="print"/>
            <a:stretch>
              <a:fillRect/>
            </a:stretch>
          </p:blipFill>
          <p:spPr>
            <a:xfrm>
              <a:off x="845820" y="2552700"/>
              <a:ext cx="795528" cy="245363"/>
            </a:xfrm>
            <a:prstGeom prst="rect">
              <a:avLst/>
            </a:prstGeom>
          </p:spPr>
        </p:pic>
        <p:pic>
          <p:nvPicPr>
            <p:cNvPr id="123" name="object 123"/>
            <p:cNvPicPr/>
            <p:nvPr/>
          </p:nvPicPr>
          <p:blipFill>
            <a:blip r:embed="rId94" cstate="print"/>
            <a:stretch>
              <a:fillRect/>
            </a:stretch>
          </p:blipFill>
          <p:spPr>
            <a:xfrm>
              <a:off x="1850136" y="2552700"/>
              <a:ext cx="976884" cy="245363"/>
            </a:xfrm>
            <a:prstGeom prst="rect">
              <a:avLst/>
            </a:prstGeom>
          </p:spPr>
        </p:pic>
        <p:pic>
          <p:nvPicPr>
            <p:cNvPr id="124" name="object 124"/>
            <p:cNvPicPr/>
            <p:nvPr/>
          </p:nvPicPr>
          <p:blipFill>
            <a:blip r:embed="rId95" cstate="print"/>
            <a:stretch>
              <a:fillRect/>
            </a:stretch>
          </p:blipFill>
          <p:spPr>
            <a:xfrm>
              <a:off x="3183636" y="2552700"/>
              <a:ext cx="478536" cy="245363"/>
            </a:xfrm>
            <a:prstGeom prst="rect">
              <a:avLst/>
            </a:prstGeom>
          </p:spPr>
        </p:pic>
        <p:pic>
          <p:nvPicPr>
            <p:cNvPr id="125" name="object 125"/>
            <p:cNvPicPr/>
            <p:nvPr/>
          </p:nvPicPr>
          <p:blipFill>
            <a:blip r:embed="rId96" cstate="print"/>
            <a:stretch>
              <a:fillRect/>
            </a:stretch>
          </p:blipFill>
          <p:spPr>
            <a:xfrm>
              <a:off x="3869435" y="2552700"/>
              <a:ext cx="1458467" cy="245363"/>
            </a:xfrm>
            <a:prstGeom prst="rect">
              <a:avLst/>
            </a:prstGeom>
          </p:spPr>
        </p:pic>
        <p:sp>
          <p:nvSpPr>
            <p:cNvPr id="126" name="object 126"/>
            <p:cNvSpPr/>
            <p:nvPr/>
          </p:nvSpPr>
          <p:spPr>
            <a:xfrm>
              <a:off x="5710936" y="2618485"/>
              <a:ext cx="328295" cy="175260"/>
            </a:xfrm>
            <a:custGeom>
              <a:avLst/>
              <a:gdLst/>
              <a:ahLst/>
              <a:cxnLst/>
              <a:rect l="l" t="t" r="r" b="b"/>
              <a:pathLst>
                <a:path w="328295" h="175260">
                  <a:moveTo>
                    <a:pt x="27914" y="4064"/>
                  </a:moveTo>
                  <a:lnTo>
                    <a:pt x="0" y="4064"/>
                  </a:lnTo>
                  <a:lnTo>
                    <a:pt x="0" y="170307"/>
                  </a:lnTo>
                  <a:lnTo>
                    <a:pt x="27914" y="170307"/>
                  </a:lnTo>
                  <a:lnTo>
                    <a:pt x="27914" y="4064"/>
                  </a:lnTo>
                  <a:close/>
                </a:path>
                <a:path w="328295" h="175260">
                  <a:moveTo>
                    <a:pt x="260223" y="56642"/>
                  </a:moveTo>
                  <a:lnTo>
                    <a:pt x="214884" y="1524"/>
                  </a:lnTo>
                  <a:lnTo>
                    <a:pt x="192278" y="0"/>
                  </a:lnTo>
                  <a:lnTo>
                    <a:pt x="185166" y="127"/>
                  </a:lnTo>
                  <a:lnTo>
                    <a:pt x="146685" y="6096"/>
                  </a:lnTo>
                  <a:lnTo>
                    <a:pt x="141605" y="7620"/>
                  </a:lnTo>
                  <a:lnTo>
                    <a:pt x="141605" y="36068"/>
                  </a:lnTo>
                  <a:lnTo>
                    <a:pt x="143256" y="36068"/>
                  </a:lnTo>
                  <a:lnTo>
                    <a:pt x="149733" y="33528"/>
                  </a:lnTo>
                  <a:lnTo>
                    <a:pt x="156210" y="31242"/>
                  </a:lnTo>
                  <a:lnTo>
                    <a:pt x="162814" y="29337"/>
                  </a:lnTo>
                  <a:lnTo>
                    <a:pt x="169418" y="27686"/>
                  </a:lnTo>
                  <a:lnTo>
                    <a:pt x="178181" y="25781"/>
                  </a:lnTo>
                  <a:lnTo>
                    <a:pt x="185674" y="24765"/>
                  </a:lnTo>
                  <a:lnTo>
                    <a:pt x="197612" y="24765"/>
                  </a:lnTo>
                  <a:lnTo>
                    <a:pt x="231394" y="43688"/>
                  </a:lnTo>
                  <a:lnTo>
                    <a:pt x="232410" y="49022"/>
                  </a:lnTo>
                  <a:lnTo>
                    <a:pt x="232410" y="60960"/>
                  </a:lnTo>
                  <a:lnTo>
                    <a:pt x="232410" y="83185"/>
                  </a:lnTo>
                  <a:lnTo>
                    <a:pt x="232410" y="129413"/>
                  </a:lnTo>
                  <a:lnTo>
                    <a:pt x="226060" y="134874"/>
                  </a:lnTo>
                  <a:lnTo>
                    <a:pt x="219456" y="139573"/>
                  </a:lnTo>
                  <a:lnTo>
                    <a:pt x="212217" y="143383"/>
                  </a:lnTo>
                  <a:lnTo>
                    <a:pt x="205105" y="147320"/>
                  </a:lnTo>
                  <a:lnTo>
                    <a:pt x="197231" y="149225"/>
                  </a:lnTo>
                  <a:lnTo>
                    <a:pt x="178181" y="149225"/>
                  </a:lnTo>
                  <a:lnTo>
                    <a:pt x="170307" y="146685"/>
                  </a:lnTo>
                  <a:lnTo>
                    <a:pt x="159512" y="137033"/>
                  </a:lnTo>
                  <a:lnTo>
                    <a:pt x="156845" y="129794"/>
                  </a:lnTo>
                  <a:lnTo>
                    <a:pt x="156845" y="111887"/>
                  </a:lnTo>
                  <a:lnTo>
                    <a:pt x="159258" y="105283"/>
                  </a:lnTo>
                  <a:lnTo>
                    <a:pt x="169037" y="95885"/>
                  </a:lnTo>
                  <a:lnTo>
                    <a:pt x="232410" y="83185"/>
                  </a:lnTo>
                  <a:lnTo>
                    <a:pt x="232410" y="60960"/>
                  </a:lnTo>
                  <a:lnTo>
                    <a:pt x="211074" y="62357"/>
                  </a:lnTo>
                  <a:lnTo>
                    <a:pt x="165608" y="70485"/>
                  </a:lnTo>
                  <a:lnTo>
                    <a:pt x="132080" y="99060"/>
                  </a:lnTo>
                  <a:lnTo>
                    <a:pt x="128016" y="122047"/>
                  </a:lnTo>
                  <a:lnTo>
                    <a:pt x="128016" y="129794"/>
                  </a:lnTo>
                  <a:lnTo>
                    <a:pt x="129413" y="136652"/>
                  </a:lnTo>
                  <a:lnTo>
                    <a:pt x="134747" y="149987"/>
                  </a:lnTo>
                  <a:lnTo>
                    <a:pt x="165100" y="173609"/>
                  </a:lnTo>
                  <a:lnTo>
                    <a:pt x="171577" y="174879"/>
                  </a:lnTo>
                  <a:lnTo>
                    <a:pt x="186817" y="174879"/>
                  </a:lnTo>
                  <a:lnTo>
                    <a:pt x="232410" y="152654"/>
                  </a:lnTo>
                  <a:lnTo>
                    <a:pt x="232410" y="170307"/>
                  </a:lnTo>
                  <a:lnTo>
                    <a:pt x="260210" y="170307"/>
                  </a:lnTo>
                  <a:lnTo>
                    <a:pt x="260210" y="152654"/>
                  </a:lnTo>
                  <a:lnTo>
                    <a:pt x="260223" y="149225"/>
                  </a:lnTo>
                  <a:lnTo>
                    <a:pt x="260223" y="83185"/>
                  </a:lnTo>
                  <a:lnTo>
                    <a:pt x="260223" y="56642"/>
                  </a:lnTo>
                  <a:close/>
                </a:path>
                <a:path w="328295" h="175260">
                  <a:moveTo>
                    <a:pt x="328015" y="4064"/>
                  </a:moveTo>
                  <a:lnTo>
                    <a:pt x="300101" y="4064"/>
                  </a:lnTo>
                  <a:lnTo>
                    <a:pt x="300101" y="170307"/>
                  </a:lnTo>
                  <a:lnTo>
                    <a:pt x="328015" y="170307"/>
                  </a:lnTo>
                  <a:lnTo>
                    <a:pt x="328015" y="4064"/>
                  </a:lnTo>
                  <a:close/>
                </a:path>
              </a:pathLst>
            </a:custGeom>
            <a:solidFill>
              <a:srgbClr val="001F5F"/>
            </a:solidFill>
          </p:spPr>
          <p:txBody>
            <a:bodyPr wrap="square" lIns="0" tIns="0" rIns="0" bIns="0" rtlCol="0"/>
            <a:lstStyle/>
            <a:p>
              <a:endParaRPr/>
            </a:p>
          </p:txBody>
        </p:sp>
        <p:pic>
          <p:nvPicPr>
            <p:cNvPr id="127" name="object 127"/>
            <p:cNvPicPr/>
            <p:nvPr/>
          </p:nvPicPr>
          <p:blipFill>
            <a:blip r:embed="rId97" cstate="print"/>
            <a:stretch>
              <a:fillRect/>
            </a:stretch>
          </p:blipFill>
          <p:spPr>
            <a:xfrm>
              <a:off x="5539740" y="2617977"/>
              <a:ext cx="130556" cy="170814"/>
            </a:xfrm>
            <a:prstGeom prst="rect">
              <a:avLst/>
            </a:prstGeom>
          </p:spPr>
        </p:pic>
        <p:sp>
          <p:nvSpPr>
            <p:cNvPr id="128" name="object 128"/>
            <p:cNvSpPr/>
            <p:nvPr/>
          </p:nvSpPr>
          <p:spPr>
            <a:xfrm>
              <a:off x="5709031" y="2557271"/>
              <a:ext cx="332105" cy="231775"/>
            </a:xfrm>
            <a:custGeom>
              <a:avLst/>
              <a:gdLst/>
              <a:ahLst/>
              <a:cxnLst/>
              <a:rect l="l" t="t" r="r" b="b"/>
              <a:pathLst>
                <a:path w="332104" h="231775">
                  <a:moveTo>
                    <a:pt x="31851" y="8382"/>
                  </a:moveTo>
                  <a:lnTo>
                    <a:pt x="0" y="8382"/>
                  </a:lnTo>
                  <a:lnTo>
                    <a:pt x="0" y="37465"/>
                  </a:lnTo>
                  <a:lnTo>
                    <a:pt x="31851" y="37465"/>
                  </a:lnTo>
                  <a:lnTo>
                    <a:pt x="31851" y="8382"/>
                  </a:lnTo>
                  <a:close/>
                </a:path>
                <a:path w="332104" h="231775">
                  <a:moveTo>
                    <a:pt x="99923" y="0"/>
                  </a:moveTo>
                  <a:lnTo>
                    <a:pt x="72009" y="0"/>
                  </a:lnTo>
                  <a:lnTo>
                    <a:pt x="72009" y="231521"/>
                  </a:lnTo>
                  <a:lnTo>
                    <a:pt x="99923" y="231521"/>
                  </a:lnTo>
                  <a:lnTo>
                    <a:pt x="99923" y="0"/>
                  </a:lnTo>
                  <a:close/>
                </a:path>
                <a:path w="332104" h="231775">
                  <a:moveTo>
                    <a:pt x="331952" y="8382"/>
                  </a:moveTo>
                  <a:lnTo>
                    <a:pt x="300101" y="8382"/>
                  </a:lnTo>
                  <a:lnTo>
                    <a:pt x="300101" y="37465"/>
                  </a:lnTo>
                  <a:lnTo>
                    <a:pt x="331952" y="37465"/>
                  </a:lnTo>
                  <a:lnTo>
                    <a:pt x="331952" y="8382"/>
                  </a:lnTo>
                  <a:close/>
                </a:path>
              </a:pathLst>
            </a:custGeom>
            <a:solidFill>
              <a:srgbClr val="001F5F"/>
            </a:solidFill>
          </p:spPr>
          <p:txBody>
            <a:bodyPr wrap="square" lIns="0" tIns="0" rIns="0" bIns="0" rtlCol="0"/>
            <a:lstStyle/>
            <a:p>
              <a:endParaRPr/>
            </a:p>
          </p:txBody>
        </p:sp>
        <p:sp>
          <p:nvSpPr>
            <p:cNvPr id="129" name="object 129"/>
            <p:cNvSpPr/>
            <p:nvPr/>
          </p:nvSpPr>
          <p:spPr>
            <a:xfrm>
              <a:off x="5711952" y="2618232"/>
              <a:ext cx="327660" cy="175260"/>
            </a:xfrm>
            <a:custGeom>
              <a:avLst/>
              <a:gdLst/>
              <a:ahLst/>
              <a:cxnLst/>
              <a:rect l="l" t="t" r="r" b="b"/>
              <a:pathLst>
                <a:path w="327660" h="175260">
                  <a:moveTo>
                    <a:pt x="232028" y="83184"/>
                  </a:moveTo>
                  <a:lnTo>
                    <a:pt x="226695" y="83692"/>
                  </a:lnTo>
                  <a:lnTo>
                    <a:pt x="220725" y="84327"/>
                  </a:lnTo>
                  <a:lnTo>
                    <a:pt x="214122" y="84962"/>
                  </a:lnTo>
                  <a:lnTo>
                    <a:pt x="206883" y="85725"/>
                  </a:lnTo>
                  <a:lnTo>
                    <a:pt x="168656" y="95884"/>
                  </a:lnTo>
                  <a:lnTo>
                    <a:pt x="163830" y="100583"/>
                  </a:lnTo>
                  <a:lnTo>
                    <a:pt x="159003" y="105282"/>
                  </a:lnTo>
                  <a:lnTo>
                    <a:pt x="156590" y="111887"/>
                  </a:lnTo>
                  <a:lnTo>
                    <a:pt x="156590" y="120268"/>
                  </a:lnTo>
                  <a:lnTo>
                    <a:pt x="156590" y="129793"/>
                  </a:lnTo>
                  <a:lnTo>
                    <a:pt x="159258" y="137032"/>
                  </a:lnTo>
                  <a:lnTo>
                    <a:pt x="164592" y="141858"/>
                  </a:lnTo>
                  <a:lnTo>
                    <a:pt x="169925" y="146684"/>
                  </a:lnTo>
                  <a:lnTo>
                    <a:pt x="177800" y="149225"/>
                  </a:lnTo>
                  <a:lnTo>
                    <a:pt x="188087" y="149225"/>
                  </a:lnTo>
                  <a:lnTo>
                    <a:pt x="196850" y="149225"/>
                  </a:lnTo>
                  <a:lnTo>
                    <a:pt x="204850" y="147319"/>
                  </a:lnTo>
                  <a:lnTo>
                    <a:pt x="211962" y="143382"/>
                  </a:lnTo>
                  <a:lnTo>
                    <a:pt x="219201" y="139572"/>
                  </a:lnTo>
                  <a:lnTo>
                    <a:pt x="225806" y="134873"/>
                  </a:lnTo>
                  <a:lnTo>
                    <a:pt x="232028" y="129412"/>
                  </a:lnTo>
                  <a:lnTo>
                    <a:pt x="232028" y="83184"/>
                  </a:lnTo>
                  <a:close/>
                </a:path>
                <a:path w="327660" h="175260">
                  <a:moveTo>
                    <a:pt x="299593" y="170306"/>
                  </a:moveTo>
                  <a:lnTo>
                    <a:pt x="327478" y="170306"/>
                  </a:lnTo>
                  <a:lnTo>
                    <a:pt x="327478" y="4063"/>
                  </a:lnTo>
                  <a:lnTo>
                    <a:pt x="299593" y="4063"/>
                  </a:lnTo>
                  <a:lnTo>
                    <a:pt x="299593" y="170306"/>
                  </a:lnTo>
                  <a:close/>
                </a:path>
                <a:path w="327660" h="175260">
                  <a:moveTo>
                    <a:pt x="0" y="170306"/>
                  </a:moveTo>
                  <a:lnTo>
                    <a:pt x="27885" y="170306"/>
                  </a:lnTo>
                  <a:lnTo>
                    <a:pt x="27885" y="4063"/>
                  </a:lnTo>
                  <a:lnTo>
                    <a:pt x="0" y="4063"/>
                  </a:lnTo>
                  <a:lnTo>
                    <a:pt x="0" y="170306"/>
                  </a:lnTo>
                  <a:close/>
                </a:path>
                <a:path w="327660" h="175260">
                  <a:moveTo>
                    <a:pt x="191897" y="0"/>
                  </a:moveTo>
                  <a:lnTo>
                    <a:pt x="235585" y="7746"/>
                  </a:lnTo>
                  <a:lnTo>
                    <a:pt x="241808" y="12445"/>
                  </a:lnTo>
                  <a:lnTo>
                    <a:pt x="247903" y="17017"/>
                  </a:lnTo>
                  <a:lnTo>
                    <a:pt x="259842" y="56641"/>
                  </a:lnTo>
                  <a:lnTo>
                    <a:pt x="259842" y="170306"/>
                  </a:lnTo>
                  <a:lnTo>
                    <a:pt x="232028" y="170306"/>
                  </a:lnTo>
                  <a:lnTo>
                    <a:pt x="232028" y="152653"/>
                  </a:lnTo>
                  <a:lnTo>
                    <a:pt x="229743" y="154304"/>
                  </a:lnTo>
                  <a:lnTo>
                    <a:pt x="226822" y="156590"/>
                  </a:lnTo>
                  <a:lnTo>
                    <a:pt x="223012" y="159638"/>
                  </a:lnTo>
                  <a:lnTo>
                    <a:pt x="219075" y="162687"/>
                  </a:lnTo>
                  <a:lnTo>
                    <a:pt x="215392" y="165100"/>
                  </a:lnTo>
                  <a:lnTo>
                    <a:pt x="211836" y="166877"/>
                  </a:lnTo>
                  <a:lnTo>
                    <a:pt x="206883" y="169417"/>
                  </a:lnTo>
                  <a:lnTo>
                    <a:pt x="202057" y="171450"/>
                  </a:lnTo>
                  <a:lnTo>
                    <a:pt x="197485" y="172846"/>
                  </a:lnTo>
                  <a:lnTo>
                    <a:pt x="192912" y="174243"/>
                  </a:lnTo>
                  <a:lnTo>
                    <a:pt x="186436" y="174878"/>
                  </a:lnTo>
                  <a:lnTo>
                    <a:pt x="178053" y="174878"/>
                  </a:lnTo>
                  <a:lnTo>
                    <a:pt x="171196" y="174878"/>
                  </a:lnTo>
                  <a:lnTo>
                    <a:pt x="164719" y="173608"/>
                  </a:lnTo>
                  <a:lnTo>
                    <a:pt x="158750" y="171068"/>
                  </a:lnTo>
                  <a:lnTo>
                    <a:pt x="152526" y="168528"/>
                  </a:lnTo>
                  <a:lnTo>
                    <a:pt x="131825" y="143255"/>
                  </a:lnTo>
                  <a:lnTo>
                    <a:pt x="129159" y="136651"/>
                  </a:lnTo>
                  <a:lnTo>
                    <a:pt x="127762" y="129539"/>
                  </a:lnTo>
                  <a:lnTo>
                    <a:pt x="127762" y="122046"/>
                  </a:lnTo>
                  <a:lnTo>
                    <a:pt x="144399" y="81787"/>
                  </a:lnTo>
                  <a:lnTo>
                    <a:pt x="181863" y="66039"/>
                  </a:lnTo>
                  <a:lnTo>
                    <a:pt x="221234" y="61594"/>
                  </a:lnTo>
                  <a:lnTo>
                    <a:pt x="232028" y="60959"/>
                  </a:lnTo>
                  <a:lnTo>
                    <a:pt x="232028" y="55498"/>
                  </a:lnTo>
                  <a:lnTo>
                    <a:pt x="232028" y="49021"/>
                  </a:lnTo>
                  <a:lnTo>
                    <a:pt x="231012" y="43687"/>
                  </a:lnTo>
                  <a:lnTo>
                    <a:pt x="228981" y="39750"/>
                  </a:lnTo>
                  <a:lnTo>
                    <a:pt x="227202" y="35687"/>
                  </a:lnTo>
                  <a:lnTo>
                    <a:pt x="207645" y="25907"/>
                  </a:lnTo>
                  <a:lnTo>
                    <a:pt x="202564" y="25145"/>
                  </a:lnTo>
                  <a:lnTo>
                    <a:pt x="197231" y="24764"/>
                  </a:lnTo>
                  <a:lnTo>
                    <a:pt x="191770" y="24764"/>
                  </a:lnTo>
                  <a:lnTo>
                    <a:pt x="185293" y="24764"/>
                  </a:lnTo>
                  <a:lnTo>
                    <a:pt x="143001" y="36067"/>
                  </a:lnTo>
                  <a:lnTo>
                    <a:pt x="141350" y="36067"/>
                  </a:lnTo>
                  <a:lnTo>
                    <a:pt x="141350" y="7619"/>
                  </a:lnTo>
                  <a:lnTo>
                    <a:pt x="146431" y="6095"/>
                  </a:lnTo>
                  <a:lnTo>
                    <a:pt x="184785" y="126"/>
                  </a:lnTo>
                  <a:lnTo>
                    <a:pt x="191897" y="0"/>
                  </a:lnTo>
                  <a:close/>
                </a:path>
              </a:pathLst>
            </a:custGeom>
            <a:ln w="9144">
              <a:solidFill>
                <a:srgbClr val="696262"/>
              </a:solidFill>
            </a:ln>
          </p:spPr>
          <p:txBody>
            <a:bodyPr wrap="square" lIns="0" tIns="0" rIns="0" bIns="0" rtlCol="0"/>
            <a:lstStyle/>
            <a:p>
              <a:endParaRPr/>
            </a:p>
          </p:txBody>
        </p:sp>
        <p:pic>
          <p:nvPicPr>
            <p:cNvPr id="130" name="object 130"/>
            <p:cNvPicPr/>
            <p:nvPr/>
          </p:nvPicPr>
          <p:blipFill>
            <a:blip r:embed="rId98" cstate="print"/>
            <a:stretch>
              <a:fillRect/>
            </a:stretch>
          </p:blipFill>
          <p:spPr>
            <a:xfrm>
              <a:off x="5535167" y="2613660"/>
              <a:ext cx="140208" cy="179832"/>
            </a:xfrm>
            <a:prstGeom prst="rect">
              <a:avLst/>
            </a:prstGeom>
          </p:spPr>
        </p:pic>
        <p:sp>
          <p:nvSpPr>
            <p:cNvPr id="131" name="object 131"/>
            <p:cNvSpPr/>
            <p:nvPr/>
          </p:nvSpPr>
          <p:spPr>
            <a:xfrm>
              <a:off x="5708904" y="2557272"/>
              <a:ext cx="332740" cy="231775"/>
            </a:xfrm>
            <a:custGeom>
              <a:avLst/>
              <a:gdLst/>
              <a:ahLst/>
              <a:cxnLst/>
              <a:rect l="l" t="t" r="r" b="b"/>
              <a:pathLst>
                <a:path w="332739" h="231775">
                  <a:moveTo>
                    <a:pt x="300355" y="37464"/>
                  </a:moveTo>
                  <a:lnTo>
                    <a:pt x="332244" y="37464"/>
                  </a:lnTo>
                  <a:lnTo>
                    <a:pt x="332244" y="8398"/>
                  </a:lnTo>
                  <a:lnTo>
                    <a:pt x="300355" y="8398"/>
                  </a:lnTo>
                  <a:lnTo>
                    <a:pt x="300355" y="37464"/>
                  </a:lnTo>
                  <a:close/>
                </a:path>
                <a:path w="332739" h="231775">
                  <a:moveTo>
                    <a:pt x="0" y="37464"/>
                  </a:moveTo>
                  <a:lnTo>
                    <a:pt x="31888" y="37464"/>
                  </a:lnTo>
                  <a:lnTo>
                    <a:pt x="31888" y="8398"/>
                  </a:lnTo>
                  <a:lnTo>
                    <a:pt x="0" y="8398"/>
                  </a:lnTo>
                  <a:lnTo>
                    <a:pt x="0" y="37464"/>
                  </a:lnTo>
                  <a:close/>
                </a:path>
                <a:path w="332739" h="231775">
                  <a:moveTo>
                    <a:pt x="72009" y="231393"/>
                  </a:moveTo>
                  <a:lnTo>
                    <a:pt x="99960" y="231393"/>
                  </a:lnTo>
                  <a:lnTo>
                    <a:pt x="99960" y="0"/>
                  </a:lnTo>
                  <a:lnTo>
                    <a:pt x="72009" y="0"/>
                  </a:lnTo>
                  <a:lnTo>
                    <a:pt x="72009" y="231393"/>
                  </a:lnTo>
                  <a:close/>
                </a:path>
              </a:pathLst>
            </a:custGeom>
            <a:ln w="9144">
              <a:solidFill>
                <a:srgbClr val="696262"/>
              </a:solidFill>
            </a:ln>
          </p:spPr>
          <p:txBody>
            <a:bodyPr wrap="square" lIns="0" tIns="0" rIns="0" bIns="0" rtlCol="0"/>
            <a:lstStyle/>
            <a:p>
              <a:endParaRPr/>
            </a:p>
          </p:txBody>
        </p:sp>
        <p:pic>
          <p:nvPicPr>
            <p:cNvPr id="132" name="object 132"/>
            <p:cNvPicPr/>
            <p:nvPr/>
          </p:nvPicPr>
          <p:blipFill>
            <a:blip r:embed="rId99" cstate="print"/>
            <a:stretch>
              <a:fillRect/>
            </a:stretch>
          </p:blipFill>
          <p:spPr>
            <a:xfrm>
              <a:off x="6243828" y="2552700"/>
              <a:ext cx="478535" cy="245363"/>
            </a:xfrm>
            <a:prstGeom prst="rect">
              <a:avLst/>
            </a:prstGeom>
          </p:spPr>
        </p:pic>
        <p:pic>
          <p:nvPicPr>
            <p:cNvPr id="133" name="object 133"/>
            <p:cNvPicPr/>
            <p:nvPr/>
          </p:nvPicPr>
          <p:blipFill>
            <a:blip r:embed="rId100" cstate="print"/>
            <a:stretch>
              <a:fillRect/>
            </a:stretch>
          </p:blipFill>
          <p:spPr>
            <a:xfrm>
              <a:off x="6929628" y="2613660"/>
              <a:ext cx="830579" cy="184403"/>
            </a:xfrm>
            <a:prstGeom prst="rect">
              <a:avLst/>
            </a:prstGeom>
          </p:spPr>
        </p:pic>
        <p:pic>
          <p:nvPicPr>
            <p:cNvPr id="134" name="object 134"/>
            <p:cNvPicPr/>
            <p:nvPr/>
          </p:nvPicPr>
          <p:blipFill>
            <a:blip r:embed="rId101" cstate="print"/>
            <a:stretch>
              <a:fillRect/>
            </a:stretch>
          </p:blipFill>
          <p:spPr>
            <a:xfrm>
              <a:off x="7968995" y="2552700"/>
              <a:ext cx="723900" cy="245363"/>
            </a:xfrm>
            <a:prstGeom prst="rect">
              <a:avLst/>
            </a:prstGeom>
          </p:spPr>
        </p:pic>
        <p:pic>
          <p:nvPicPr>
            <p:cNvPr id="135" name="object 135"/>
            <p:cNvPicPr/>
            <p:nvPr/>
          </p:nvPicPr>
          <p:blipFill>
            <a:blip r:embed="rId102" cstate="print"/>
            <a:stretch>
              <a:fillRect/>
            </a:stretch>
          </p:blipFill>
          <p:spPr>
            <a:xfrm>
              <a:off x="847343" y="3119627"/>
              <a:ext cx="646176" cy="227075"/>
            </a:xfrm>
            <a:prstGeom prst="rect">
              <a:avLst/>
            </a:prstGeom>
          </p:spPr>
        </p:pic>
        <p:pic>
          <p:nvPicPr>
            <p:cNvPr id="136" name="object 136"/>
            <p:cNvPicPr/>
            <p:nvPr/>
          </p:nvPicPr>
          <p:blipFill>
            <a:blip r:embed="rId103" cstate="print"/>
            <a:stretch>
              <a:fillRect/>
            </a:stretch>
          </p:blipFill>
          <p:spPr>
            <a:xfrm>
              <a:off x="1796796" y="3101339"/>
              <a:ext cx="1851659" cy="301751"/>
            </a:xfrm>
            <a:prstGeom prst="rect">
              <a:avLst/>
            </a:prstGeom>
          </p:spPr>
        </p:pic>
        <p:pic>
          <p:nvPicPr>
            <p:cNvPr id="137" name="object 137"/>
            <p:cNvPicPr/>
            <p:nvPr/>
          </p:nvPicPr>
          <p:blipFill>
            <a:blip r:embed="rId104" cstate="print"/>
            <a:stretch>
              <a:fillRect/>
            </a:stretch>
          </p:blipFill>
          <p:spPr>
            <a:xfrm>
              <a:off x="3672840" y="3101339"/>
              <a:ext cx="1969008" cy="301751"/>
            </a:xfrm>
            <a:prstGeom prst="rect">
              <a:avLst/>
            </a:prstGeom>
          </p:spPr>
        </p:pic>
        <p:pic>
          <p:nvPicPr>
            <p:cNvPr id="138" name="object 138"/>
            <p:cNvPicPr/>
            <p:nvPr/>
          </p:nvPicPr>
          <p:blipFill>
            <a:blip r:embed="rId105" cstate="print"/>
            <a:stretch>
              <a:fillRect/>
            </a:stretch>
          </p:blipFill>
          <p:spPr>
            <a:xfrm>
              <a:off x="5945123" y="3101339"/>
              <a:ext cx="723900" cy="245363"/>
            </a:xfrm>
            <a:prstGeom prst="rect">
              <a:avLst/>
            </a:prstGeom>
          </p:spPr>
        </p:pic>
        <p:pic>
          <p:nvPicPr>
            <p:cNvPr id="139" name="object 139"/>
            <p:cNvPicPr/>
            <p:nvPr/>
          </p:nvPicPr>
          <p:blipFill>
            <a:blip r:embed="rId106" cstate="print"/>
            <a:stretch>
              <a:fillRect/>
            </a:stretch>
          </p:blipFill>
          <p:spPr>
            <a:xfrm>
              <a:off x="6954011" y="3162300"/>
              <a:ext cx="632459" cy="242315"/>
            </a:xfrm>
            <a:prstGeom prst="rect">
              <a:avLst/>
            </a:prstGeom>
          </p:spPr>
        </p:pic>
        <p:pic>
          <p:nvPicPr>
            <p:cNvPr id="140" name="object 140"/>
            <p:cNvPicPr/>
            <p:nvPr/>
          </p:nvPicPr>
          <p:blipFill>
            <a:blip r:embed="rId107" cstate="print"/>
            <a:stretch>
              <a:fillRect/>
            </a:stretch>
          </p:blipFill>
          <p:spPr>
            <a:xfrm>
              <a:off x="7874507" y="3101339"/>
              <a:ext cx="819911" cy="245363"/>
            </a:xfrm>
            <a:prstGeom prst="rect">
              <a:avLst/>
            </a:prstGeom>
          </p:spPr>
        </p:pic>
        <p:pic>
          <p:nvPicPr>
            <p:cNvPr id="141" name="object 141"/>
            <p:cNvPicPr/>
            <p:nvPr/>
          </p:nvPicPr>
          <p:blipFill>
            <a:blip r:embed="rId108" cstate="print"/>
            <a:stretch>
              <a:fillRect/>
            </a:stretch>
          </p:blipFill>
          <p:spPr>
            <a:xfrm>
              <a:off x="845820" y="3649979"/>
              <a:ext cx="795528" cy="245363"/>
            </a:xfrm>
            <a:prstGeom prst="rect">
              <a:avLst/>
            </a:prstGeom>
          </p:spPr>
        </p:pic>
        <p:pic>
          <p:nvPicPr>
            <p:cNvPr id="142" name="object 142"/>
            <p:cNvPicPr/>
            <p:nvPr/>
          </p:nvPicPr>
          <p:blipFill>
            <a:blip r:embed="rId109" cstate="print"/>
            <a:stretch>
              <a:fillRect/>
            </a:stretch>
          </p:blipFill>
          <p:spPr>
            <a:xfrm>
              <a:off x="1764792" y="3649979"/>
              <a:ext cx="1359408" cy="301751"/>
            </a:xfrm>
            <a:prstGeom prst="rect">
              <a:avLst/>
            </a:prstGeom>
          </p:spPr>
        </p:pic>
        <p:pic>
          <p:nvPicPr>
            <p:cNvPr id="143" name="object 143"/>
            <p:cNvPicPr/>
            <p:nvPr/>
          </p:nvPicPr>
          <p:blipFill>
            <a:blip r:embed="rId110" cstate="print"/>
            <a:stretch>
              <a:fillRect/>
            </a:stretch>
          </p:blipFill>
          <p:spPr>
            <a:xfrm>
              <a:off x="3246120" y="3649979"/>
              <a:ext cx="1965959" cy="301751"/>
            </a:xfrm>
            <a:prstGeom prst="rect">
              <a:avLst/>
            </a:prstGeom>
          </p:spPr>
        </p:pic>
        <p:sp>
          <p:nvSpPr>
            <p:cNvPr id="144" name="object 144"/>
            <p:cNvSpPr/>
            <p:nvPr/>
          </p:nvSpPr>
          <p:spPr>
            <a:xfrm>
              <a:off x="5236464" y="3843531"/>
              <a:ext cx="34925" cy="42545"/>
            </a:xfrm>
            <a:custGeom>
              <a:avLst/>
              <a:gdLst/>
              <a:ahLst/>
              <a:cxnLst/>
              <a:rect l="l" t="t" r="r" b="b"/>
              <a:pathLst>
                <a:path w="34925" h="42545">
                  <a:moveTo>
                    <a:pt x="34446" y="0"/>
                  </a:moveTo>
                  <a:lnTo>
                    <a:pt x="0" y="0"/>
                  </a:lnTo>
                  <a:lnTo>
                    <a:pt x="0" y="42541"/>
                  </a:lnTo>
                  <a:lnTo>
                    <a:pt x="34446" y="42541"/>
                  </a:lnTo>
                  <a:lnTo>
                    <a:pt x="34446" y="0"/>
                  </a:lnTo>
                  <a:close/>
                </a:path>
              </a:pathLst>
            </a:custGeom>
            <a:solidFill>
              <a:srgbClr val="001F5F"/>
            </a:solidFill>
          </p:spPr>
          <p:txBody>
            <a:bodyPr wrap="square" lIns="0" tIns="0" rIns="0" bIns="0" rtlCol="0"/>
            <a:lstStyle/>
            <a:p>
              <a:endParaRPr/>
            </a:p>
          </p:txBody>
        </p:sp>
        <p:sp>
          <p:nvSpPr>
            <p:cNvPr id="145" name="object 145"/>
            <p:cNvSpPr/>
            <p:nvPr/>
          </p:nvSpPr>
          <p:spPr>
            <a:xfrm>
              <a:off x="5236464" y="3843531"/>
              <a:ext cx="34925" cy="42545"/>
            </a:xfrm>
            <a:custGeom>
              <a:avLst/>
              <a:gdLst/>
              <a:ahLst/>
              <a:cxnLst/>
              <a:rect l="l" t="t" r="r" b="b"/>
              <a:pathLst>
                <a:path w="34925" h="42545">
                  <a:moveTo>
                    <a:pt x="0" y="42541"/>
                  </a:moveTo>
                  <a:lnTo>
                    <a:pt x="34446" y="42541"/>
                  </a:lnTo>
                  <a:lnTo>
                    <a:pt x="34446" y="0"/>
                  </a:lnTo>
                  <a:lnTo>
                    <a:pt x="0" y="0"/>
                  </a:lnTo>
                  <a:lnTo>
                    <a:pt x="0" y="42541"/>
                  </a:lnTo>
                  <a:close/>
                </a:path>
              </a:pathLst>
            </a:custGeom>
            <a:ln w="9144">
              <a:solidFill>
                <a:srgbClr val="696262"/>
              </a:solidFill>
            </a:ln>
          </p:spPr>
          <p:txBody>
            <a:bodyPr wrap="square" lIns="0" tIns="0" rIns="0" bIns="0" rtlCol="0"/>
            <a:lstStyle/>
            <a:p>
              <a:endParaRPr/>
            </a:p>
          </p:txBody>
        </p:sp>
        <p:pic>
          <p:nvPicPr>
            <p:cNvPr id="146" name="object 146"/>
            <p:cNvPicPr/>
            <p:nvPr/>
          </p:nvPicPr>
          <p:blipFill>
            <a:blip r:embed="rId111" cstate="print"/>
            <a:stretch>
              <a:fillRect/>
            </a:stretch>
          </p:blipFill>
          <p:spPr>
            <a:xfrm>
              <a:off x="859536" y="4207764"/>
              <a:ext cx="1399032" cy="294131"/>
            </a:xfrm>
            <a:prstGeom prst="rect">
              <a:avLst/>
            </a:prstGeom>
          </p:spPr>
        </p:pic>
        <p:pic>
          <p:nvPicPr>
            <p:cNvPr id="147" name="object 147"/>
            <p:cNvPicPr/>
            <p:nvPr/>
          </p:nvPicPr>
          <p:blipFill>
            <a:blip r:embed="rId112" cstate="print"/>
            <a:stretch>
              <a:fillRect/>
            </a:stretch>
          </p:blipFill>
          <p:spPr>
            <a:xfrm>
              <a:off x="2450592" y="4198620"/>
              <a:ext cx="624840" cy="245363"/>
            </a:xfrm>
            <a:prstGeom prst="rect">
              <a:avLst/>
            </a:prstGeom>
          </p:spPr>
        </p:pic>
        <p:pic>
          <p:nvPicPr>
            <p:cNvPr id="148" name="object 148"/>
            <p:cNvPicPr/>
            <p:nvPr/>
          </p:nvPicPr>
          <p:blipFill>
            <a:blip r:embed="rId113" cstate="print"/>
            <a:stretch>
              <a:fillRect/>
            </a:stretch>
          </p:blipFill>
          <p:spPr>
            <a:xfrm>
              <a:off x="3279647" y="4198620"/>
              <a:ext cx="871727" cy="295656"/>
            </a:xfrm>
            <a:prstGeom prst="rect">
              <a:avLst/>
            </a:prstGeom>
          </p:spPr>
        </p:pic>
        <p:pic>
          <p:nvPicPr>
            <p:cNvPr id="149" name="object 149"/>
            <p:cNvPicPr/>
            <p:nvPr/>
          </p:nvPicPr>
          <p:blipFill>
            <a:blip r:embed="rId114" cstate="print"/>
            <a:stretch>
              <a:fillRect/>
            </a:stretch>
          </p:blipFill>
          <p:spPr>
            <a:xfrm>
              <a:off x="4352543" y="4198620"/>
              <a:ext cx="1063752" cy="245363"/>
            </a:xfrm>
            <a:prstGeom prst="rect">
              <a:avLst/>
            </a:prstGeom>
          </p:spPr>
        </p:pic>
        <p:pic>
          <p:nvPicPr>
            <p:cNvPr id="150" name="object 150"/>
            <p:cNvPicPr/>
            <p:nvPr/>
          </p:nvPicPr>
          <p:blipFill>
            <a:blip r:embed="rId115" cstate="print"/>
            <a:stretch>
              <a:fillRect/>
            </a:stretch>
          </p:blipFill>
          <p:spPr>
            <a:xfrm>
              <a:off x="5609843" y="4198620"/>
              <a:ext cx="978407" cy="303275"/>
            </a:xfrm>
            <a:prstGeom prst="rect">
              <a:avLst/>
            </a:prstGeom>
          </p:spPr>
        </p:pic>
        <p:pic>
          <p:nvPicPr>
            <p:cNvPr id="151" name="object 151"/>
            <p:cNvPicPr/>
            <p:nvPr/>
          </p:nvPicPr>
          <p:blipFill>
            <a:blip r:embed="rId116" cstate="print"/>
            <a:stretch>
              <a:fillRect/>
            </a:stretch>
          </p:blipFill>
          <p:spPr>
            <a:xfrm>
              <a:off x="6771132" y="4259579"/>
              <a:ext cx="632459" cy="242316"/>
            </a:xfrm>
            <a:prstGeom prst="rect">
              <a:avLst/>
            </a:prstGeom>
          </p:spPr>
        </p:pic>
        <p:pic>
          <p:nvPicPr>
            <p:cNvPr id="152" name="object 152"/>
            <p:cNvPicPr/>
            <p:nvPr/>
          </p:nvPicPr>
          <p:blipFill>
            <a:blip r:embed="rId117" cstate="print"/>
            <a:stretch>
              <a:fillRect/>
            </a:stretch>
          </p:blipFill>
          <p:spPr>
            <a:xfrm>
              <a:off x="7607807" y="4216908"/>
              <a:ext cx="1085088" cy="283463"/>
            </a:xfrm>
            <a:prstGeom prst="rect">
              <a:avLst/>
            </a:prstGeom>
          </p:spPr>
        </p:pic>
        <p:pic>
          <p:nvPicPr>
            <p:cNvPr id="153" name="object 153"/>
            <p:cNvPicPr/>
            <p:nvPr/>
          </p:nvPicPr>
          <p:blipFill>
            <a:blip r:embed="rId118" cstate="print"/>
            <a:stretch>
              <a:fillRect/>
            </a:stretch>
          </p:blipFill>
          <p:spPr>
            <a:xfrm>
              <a:off x="856487" y="4747259"/>
              <a:ext cx="880872" cy="245363"/>
            </a:xfrm>
            <a:prstGeom prst="rect">
              <a:avLst/>
            </a:prstGeom>
          </p:spPr>
        </p:pic>
        <p:pic>
          <p:nvPicPr>
            <p:cNvPr id="154" name="object 154"/>
            <p:cNvPicPr/>
            <p:nvPr/>
          </p:nvPicPr>
          <p:blipFill>
            <a:blip r:embed="rId119" cstate="print"/>
            <a:stretch>
              <a:fillRect/>
            </a:stretch>
          </p:blipFill>
          <p:spPr>
            <a:xfrm>
              <a:off x="1929383" y="4747259"/>
              <a:ext cx="662940" cy="245363"/>
            </a:xfrm>
            <a:prstGeom prst="rect">
              <a:avLst/>
            </a:prstGeom>
          </p:spPr>
        </p:pic>
        <p:pic>
          <p:nvPicPr>
            <p:cNvPr id="155" name="object 155"/>
            <p:cNvPicPr/>
            <p:nvPr/>
          </p:nvPicPr>
          <p:blipFill>
            <a:blip r:embed="rId120" cstate="print"/>
            <a:stretch>
              <a:fillRect/>
            </a:stretch>
          </p:blipFill>
          <p:spPr>
            <a:xfrm>
              <a:off x="2775203" y="4747259"/>
              <a:ext cx="1165859" cy="245363"/>
            </a:xfrm>
            <a:prstGeom prst="rect">
              <a:avLst/>
            </a:prstGeom>
          </p:spPr>
        </p:pic>
        <p:sp>
          <p:nvSpPr>
            <p:cNvPr id="156" name="object 156"/>
            <p:cNvSpPr/>
            <p:nvPr/>
          </p:nvSpPr>
          <p:spPr>
            <a:xfrm>
              <a:off x="4324096" y="4813045"/>
              <a:ext cx="328295" cy="175260"/>
            </a:xfrm>
            <a:custGeom>
              <a:avLst/>
              <a:gdLst/>
              <a:ahLst/>
              <a:cxnLst/>
              <a:rect l="l" t="t" r="r" b="b"/>
              <a:pathLst>
                <a:path w="328295" h="175260">
                  <a:moveTo>
                    <a:pt x="27914" y="4064"/>
                  </a:moveTo>
                  <a:lnTo>
                    <a:pt x="0" y="4064"/>
                  </a:lnTo>
                  <a:lnTo>
                    <a:pt x="0" y="170307"/>
                  </a:lnTo>
                  <a:lnTo>
                    <a:pt x="27914" y="170307"/>
                  </a:lnTo>
                  <a:lnTo>
                    <a:pt x="27914" y="4064"/>
                  </a:lnTo>
                  <a:close/>
                </a:path>
                <a:path w="328295" h="175260">
                  <a:moveTo>
                    <a:pt x="260223" y="56642"/>
                  </a:moveTo>
                  <a:lnTo>
                    <a:pt x="214884" y="1524"/>
                  </a:lnTo>
                  <a:lnTo>
                    <a:pt x="192278" y="0"/>
                  </a:lnTo>
                  <a:lnTo>
                    <a:pt x="146685" y="6096"/>
                  </a:lnTo>
                  <a:lnTo>
                    <a:pt x="141605" y="7620"/>
                  </a:lnTo>
                  <a:lnTo>
                    <a:pt x="141605" y="36068"/>
                  </a:lnTo>
                  <a:lnTo>
                    <a:pt x="143129" y="36068"/>
                  </a:lnTo>
                  <a:lnTo>
                    <a:pt x="149606" y="33528"/>
                  </a:lnTo>
                  <a:lnTo>
                    <a:pt x="156210" y="31242"/>
                  </a:lnTo>
                  <a:lnTo>
                    <a:pt x="162814" y="29337"/>
                  </a:lnTo>
                  <a:lnTo>
                    <a:pt x="178054" y="25781"/>
                  </a:lnTo>
                  <a:lnTo>
                    <a:pt x="185674" y="24765"/>
                  </a:lnTo>
                  <a:lnTo>
                    <a:pt x="197612" y="24765"/>
                  </a:lnTo>
                  <a:lnTo>
                    <a:pt x="231394" y="43688"/>
                  </a:lnTo>
                  <a:lnTo>
                    <a:pt x="232410" y="49022"/>
                  </a:lnTo>
                  <a:lnTo>
                    <a:pt x="232410" y="60960"/>
                  </a:lnTo>
                  <a:lnTo>
                    <a:pt x="232410" y="83185"/>
                  </a:lnTo>
                  <a:lnTo>
                    <a:pt x="232410" y="129413"/>
                  </a:lnTo>
                  <a:lnTo>
                    <a:pt x="226060" y="134874"/>
                  </a:lnTo>
                  <a:lnTo>
                    <a:pt x="219456" y="139573"/>
                  </a:lnTo>
                  <a:lnTo>
                    <a:pt x="212217" y="143383"/>
                  </a:lnTo>
                  <a:lnTo>
                    <a:pt x="205105" y="147320"/>
                  </a:lnTo>
                  <a:lnTo>
                    <a:pt x="197231" y="149225"/>
                  </a:lnTo>
                  <a:lnTo>
                    <a:pt x="178054" y="149225"/>
                  </a:lnTo>
                  <a:lnTo>
                    <a:pt x="170307" y="146685"/>
                  </a:lnTo>
                  <a:lnTo>
                    <a:pt x="159512" y="137033"/>
                  </a:lnTo>
                  <a:lnTo>
                    <a:pt x="156845" y="129794"/>
                  </a:lnTo>
                  <a:lnTo>
                    <a:pt x="156845" y="111887"/>
                  </a:lnTo>
                  <a:lnTo>
                    <a:pt x="159258" y="105283"/>
                  </a:lnTo>
                  <a:lnTo>
                    <a:pt x="169037" y="95885"/>
                  </a:lnTo>
                  <a:lnTo>
                    <a:pt x="232410" y="83185"/>
                  </a:lnTo>
                  <a:lnTo>
                    <a:pt x="232410" y="60960"/>
                  </a:lnTo>
                  <a:lnTo>
                    <a:pt x="211074" y="62357"/>
                  </a:lnTo>
                  <a:lnTo>
                    <a:pt x="165608" y="70485"/>
                  </a:lnTo>
                  <a:lnTo>
                    <a:pt x="132080" y="99060"/>
                  </a:lnTo>
                  <a:lnTo>
                    <a:pt x="128016" y="122047"/>
                  </a:lnTo>
                  <a:lnTo>
                    <a:pt x="128016" y="129794"/>
                  </a:lnTo>
                  <a:lnTo>
                    <a:pt x="129413" y="136652"/>
                  </a:lnTo>
                  <a:lnTo>
                    <a:pt x="134747" y="149987"/>
                  </a:lnTo>
                  <a:lnTo>
                    <a:pt x="165100" y="173609"/>
                  </a:lnTo>
                  <a:lnTo>
                    <a:pt x="171577" y="174879"/>
                  </a:lnTo>
                  <a:lnTo>
                    <a:pt x="186817" y="174879"/>
                  </a:lnTo>
                  <a:lnTo>
                    <a:pt x="232410" y="152654"/>
                  </a:lnTo>
                  <a:lnTo>
                    <a:pt x="232410" y="170307"/>
                  </a:lnTo>
                  <a:lnTo>
                    <a:pt x="260197" y="170307"/>
                  </a:lnTo>
                  <a:lnTo>
                    <a:pt x="260197" y="152654"/>
                  </a:lnTo>
                  <a:lnTo>
                    <a:pt x="260223" y="149225"/>
                  </a:lnTo>
                  <a:lnTo>
                    <a:pt x="260223" y="83185"/>
                  </a:lnTo>
                  <a:lnTo>
                    <a:pt x="260223" y="56642"/>
                  </a:lnTo>
                  <a:close/>
                </a:path>
                <a:path w="328295" h="175260">
                  <a:moveTo>
                    <a:pt x="328015" y="4064"/>
                  </a:moveTo>
                  <a:lnTo>
                    <a:pt x="300101" y="4064"/>
                  </a:lnTo>
                  <a:lnTo>
                    <a:pt x="300101" y="170307"/>
                  </a:lnTo>
                  <a:lnTo>
                    <a:pt x="328015" y="170307"/>
                  </a:lnTo>
                  <a:lnTo>
                    <a:pt x="328015" y="4064"/>
                  </a:lnTo>
                  <a:close/>
                </a:path>
              </a:pathLst>
            </a:custGeom>
            <a:solidFill>
              <a:srgbClr val="001F5F"/>
            </a:solidFill>
          </p:spPr>
          <p:txBody>
            <a:bodyPr wrap="square" lIns="0" tIns="0" rIns="0" bIns="0" rtlCol="0"/>
            <a:lstStyle/>
            <a:p>
              <a:endParaRPr/>
            </a:p>
          </p:txBody>
        </p:sp>
        <p:pic>
          <p:nvPicPr>
            <p:cNvPr id="157" name="object 157"/>
            <p:cNvPicPr/>
            <p:nvPr/>
          </p:nvPicPr>
          <p:blipFill>
            <a:blip r:embed="rId121" cstate="print"/>
            <a:stretch>
              <a:fillRect/>
            </a:stretch>
          </p:blipFill>
          <p:spPr>
            <a:xfrm>
              <a:off x="4152899" y="4812538"/>
              <a:ext cx="130555" cy="170814"/>
            </a:xfrm>
            <a:prstGeom prst="rect">
              <a:avLst/>
            </a:prstGeom>
          </p:spPr>
        </p:pic>
        <p:sp>
          <p:nvSpPr>
            <p:cNvPr id="158" name="object 158"/>
            <p:cNvSpPr/>
            <p:nvPr/>
          </p:nvSpPr>
          <p:spPr>
            <a:xfrm>
              <a:off x="4322191" y="4751832"/>
              <a:ext cx="332105" cy="231775"/>
            </a:xfrm>
            <a:custGeom>
              <a:avLst/>
              <a:gdLst/>
              <a:ahLst/>
              <a:cxnLst/>
              <a:rect l="l" t="t" r="r" b="b"/>
              <a:pathLst>
                <a:path w="332104" h="231775">
                  <a:moveTo>
                    <a:pt x="31851" y="8394"/>
                  </a:moveTo>
                  <a:lnTo>
                    <a:pt x="0" y="8394"/>
                  </a:lnTo>
                  <a:lnTo>
                    <a:pt x="0" y="37465"/>
                  </a:lnTo>
                  <a:lnTo>
                    <a:pt x="31851" y="37465"/>
                  </a:lnTo>
                  <a:lnTo>
                    <a:pt x="31851" y="8394"/>
                  </a:lnTo>
                  <a:close/>
                </a:path>
                <a:path w="332104" h="231775">
                  <a:moveTo>
                    <a:pt x="99923" y="0"/>
                  </a:moveTo>
                  <a:lnTo>
                    <a:pt x="72009" y="0"/>
                  </a:lnTo>
                  <a:lnTo>
                    <a:pt x="72009" y="231521"/>
                  </a:lnTo>
                  <a:lnTo>
                    <a:pt x="99923" y="231521"/>
                  </a:lnTo>
                  <a:lnTo>
                    <a:pt x="99923" y="0"/>
                  </a:lnTo>
                  <a:close/>
                </a:path>
                <a:path w="332104" h="231775">
                  <a:moveTo>
                    <a:pt x="331952" y="8394"/>
                  </a:moveTo>
                  <a:lnTo>
                    <a:pt x="300101" y="8394"/>
                  </a:lnTo>
                  <a:lnTo>
                    <a:pt x="300101" y="37465"/>
                  </a:lnTo>
                  <a:lnTo>
                    <a:pt x="331952" y="37465"/>
                  </a:lnTo>
                  <a:lnTo>
                    <a:pt x="331952" y="8394"/>
                  </a:lnTo>
                  <a:close/>
                </a:path>
              </a:pathLst>
            </a:custGeom>
            <a:solidFill>
              <a:srgbClr val="001F5F"/>
            </a:solidFill>
          </p:spPr>
          <p:txBody>
            <a:bodyPr wrap="square" lIns="0" tIns="0" rIns="0" bIns="0" rtlCol="0"/>
            <a:lstStyle/>
            <a:p>
              <a:endParaRPr/>
            </a:p>
          </p:txBody>
        </p:sp>
        <p:sp>
          <p:nvSpPr>
            <p:cNvPr id="159" name="object 159"/>
            <p:cNvSpPr/>
            <p:nvPr/>
          </p:nvSpPr>
          <p:spPr>
            <a:xfrm>
              <a:off x="4325111" y="4812791"/>
              <a:ext cx="327660" cy="175260"/>
            </a:xfrm>
            <a:custGeom>
              <a:avLst/>
              <a:gdLst/>
              <a:ahLst/>
              <a:cxnLst/>
              <a:rect l="l" t="t" r="r" b="b"/>
              <a:pathLst>
                <a:path w="327660" h="175260">
                  <a:moveTo>
                    <a:pt x="232028" y="83184"/>
                  </a:moveTo>
                  <a:lnTo>
                    <a:pt x="226695" y="83692"/>
                  </a:lnTo>
                  <a:lnTo>
                    <a:pt x="220725" y="84327"/>
                  </a:lnTo>
                  <a:lnTo>
                    <a:pt x="214122" y="84962"/>
                  </a:lnTo>
                  <a:lnTo>
                    <a:pt x="206883" y="85724"/>
                  </a:lnTo>
                  <a:lnTo>
                    <a:pt x="168655" y="95884"/>
                  </a:lnTo>
                  <a:lnTo>
                    <a:pt x="163829" y="100583"/>
                  </a:lnTo>
                  <a:lnTo>
                    <a:pt x="159003" y="105282"/>
                  </a:lnTo>
                  <a:lnTo>
                    <a:pt x="156590" y="111886"/>
                  </a:lnTo>
                  <a:lnTo>
                    <a:pt x="156590" y="120268"/>
                  </a:lnTo>
                  <a:lnTo>
                    <a:pt x="156590" y="129793"/>
                  </a:lnTo>
                  <a:lnTo>
                    <a:pt x="159258" y="137032"/>
                  </a:lnTo>
                  <a:lnTo>
                    <a:pt x="164591" y="141858"/>
                  </a:lnTo>
                  <a:lnTo>
                    <a:pt x="169925" y="146684"/>
                  </a:lnTo>
                  <a:lnTo>
                    <a:pt x="177673" y="149224"/>
                  </a:lnTo>
                  <a:lnTo>
                    <a:pt x="188087" y="149224"/>
                  </a:lnTo>
                  <a:lnTo>
                    <a:pt x="196850" y="149224"/>
                  </a:lnTo>
                  <a:lnTo>
                    <a:pt x="204850" y="147319"/>
                  </a:lnTo>
                  <a:lnTo>
                    <a:pt x="211962" y="143382"/>
                  </a:lnTo>
                  <a:lnTo>
                    <a:pt x="219201" y="139572"/>
                  </a:lnTo>
                  <a:lnTo>
                    <a:pt x="225805" y="134873"/>
                  </a:lnTo>
                  <a:lnTo>
                    <a:pt x="232028" y="129412"/>
                  </a:lnTo>
                  <a:lnTo>
                    <a:pt x="232028" y="83184"/>
                  </a:lnTo>
                  <a:close/>
                </a:path>
                <a:path w="327660" h="175260">
                  <a:moveTo>
                    <a:pt x="299592" y="170306"/>
                  </a:moveTo>
                  <a:lnTo>
                    <a:pt x="327478" y="170306"/>
                  </a:lnTo>
                  <a:lnTo>
                    <a:pt x="327478" y="4063"/>
                  </a:lnTo>
                  <a:lnTo>
                    <a:pt x="299592" y="4063"/>
                  </a:lnTo>
                  <a:lnTo>
                    <a:pt x="299592" y="170306"/>
                  </a:lnTo>
                  <a:close/>
                </a:path>
                <a:path w="327660" h="175260">
                  <a:moveTo>
                    <a:pt x="0" y="170306"/>
                  </a:moveTo>
                  <a:lnTo>
                    <a:pt x="27885" y="170306"/>
                  </a:lnTo>
                  <a:lnTo>
                    <a:pt x="27885" y="4063"/>
                  </a:lnTo>
                  <a:lnTo>
                    <a:pt x="0" y="4063"/>
                  </a:lnTo>
                  <a:lnTo>
                    <a:pt x="0" y="170306"/>
                  </a:lnTo>
                  <a:close/>
                </a:path>
                <a:path w="327660" h="175260">
                  <a:moveTo>
                    <a:pt x="191897" y="0"/>
                  </a:moveTo>
                  <a:lnTo>
                    <a:pt x="235585" y="7746"/>
                  </a:lnTo>
                  <a:lnTo>
                    <a:pt x="241808" y="12445"/>
                  </a:lnTo>
                  <a:lnTo>
                    <a:pt x="247903" y="17017"/>
                  </a:lnTo>
                  <a:lnTo>
                    <a:pt x="259841" y="56641"/>
                  </a:lnTo>
                  <a:lnTo>
                    <a:pt x="259841" y="170306"/>
                  </a:lnTo>
                  <a:lnTo>
                    <a:pt x="232028" y="170306"/>
                  </a:lnTo>
                  <a:lnTo>
                    <a:pt x="232028" y="152653"/>
                  </a:lnTo>
                  <a:lnTo>
                    <a:pt x="229742" y="154304"/>
                  </a:lnTo>
                  <a:lnTo>
                    <a:pt x="226822" y="156590"/>
                  </a:lnTo>
                  <a:lnTo>
                    <a:pt x="223012" y="159638"/>
                  </a:lnTo>
                  <a:lnTo>
                    <a:pt x="219075" y="162686"/>
                  </a:lnTo>
                  <a:lnTo>
                    <a:pt x="215391" y="165099"/>
                  </a:lnTo>
                  <a:lnTo>
                    <a:pt x="211836" y="166877"/>
                  </a:lnTo>
                  <a:lnTo>
                    <a:pt x="206883" y="169417"/>
                  </a:lnTo>
                  <a:lnTo>
                    <a:pt x="202057" y="171449"/>
                  </a:lnTo>
                  <a:lnTo>
                    <a:pt x="197485" y="172846"/>
                  </a:lnTo>
                  <a:lnTo>
                    <a:pt x="192912" y="174243"/>
                  </a:lnTo>
                  <a:lnTo>
                    <a:pt x="186436" y="174878"/>
                  </a:lnTo>
                  <a:lnTo>
                    <a:pt x="178053" y="174878"/>
                  </a:lnTo>
                  <a:lnTo>
                    <a:pt x="171196" y="174878"/>
                  </a:lnTo>
                  <a:lnTo>
                    <a:pt x="164718" y="173608"/>
                  </a:lnTo>
                  <a:lnTo>
                    <a:pt x="158750" y="171068"/>
                  </a:lnTo>
                  <a:lnTo>
                    <a:pt x="152526" y="168528"/>
                  </a:lnTo>
                  <a:lnTo>
                    <a:pt x="131825" y="143255"/>
                  </a:lnTo>
                  <a:lnTo>
                    <a:pt x="129159" y="136651"/>
                  </a:lnTo>
                  <a:lnTo>
                    <a:pt x="127762" y="129539"/>
                  </a:lnTo>
                  <a:lnTo>
                    <a:pt x="127762" y="122046"/>
                  </a:lnTo>
                  <a:lnTo>
                    <a:pt x="144399" y="81787"/>
                  </a:lnTo>
                  <a:lnTo>
                    <a:pt x="181863" y="66039"/>
                  </a:lnTo>
                  <a:lnTo>
                    <a:pt x="221234" y="61594"/>
                  </a:lnTo>
                  <a:lnTo>
                    <a:pt x="232028" y="60959"/>
                  </a:lnTo>
                  <a:lnTo>
                    <a:pt x="232028" y="55498"/>
                  </a:lnTo>
                  <a:lnTo>
                    <a:pt x="232028" y="49021"/>
                  </a:lnTo>
                  <a:lnTo>
                    <a:pt x="231012" y="43687"/>
                  </a:lnTo>
                  <a:lnTo>
                    <a:pt x="228980" y="39750"/>
                  </a:lnTo>
                  <a:lnTo>
                    <a:pt x="227202" y="35686"/>
                  </a:lnTo>
                  <a:lnTo>
                    <a:pt x="207645" y="25907"/>
                  </a:lnTo>
                  <a:lnTo>
                    <a:pt x="202564" y="25145"/>
                  </a:lnTo>
                  <a:lnTo>
                    <a:pt x="197230" y="24764"/>
                  </a:lnTo>
                  <a:lnTo>
                    <a:pt x="191770" y="24764"/>
                  </a:lnTo>
                  <a:lnTo>
                    <a:pt x="185292" y="24764"/>
                  </a:lnTo>
                  <a:lnTo>
                    <a:pt x="142875" y="36067"/>
                  </a:lnTo>
                  <a:lnTo>
                    <a:pt x="141350" y="36067"/>
                  </a:lnTo>
                  <a:lnTo>
                    <a:pt x="141350" y="7619"/>
                  </a:lnTo>
                  <a:lnTo>
                    <a:pt x="146430" y="6095"/>
                  </a:lnTo>
                  <a:lnTo>
                    <a:pt x="184785" y="126"/>
                  </a:lnTo>
                  <a:lnTo>
                    <a:pt x="191897" y="0"/>
                  </a:lnTo>
                  <a:close/>
                </a:path>
              </a:pathLst>
            </a:custGeom>
            <a:ln w="9144">
              <a:solidFill>
                <a:srgbClr val="696262"/>
              </a:solidFill>
            </a:ln>
          </p:spPr>
          <p:txBody>
            <a:bodyPr wrap="square" lIns="0" tIns="0" rIns="0" bIns="0" rtlCol="0"/>
            <a:lstStyle/>
            <a:p>
              <a:endParaRPr/>
            </a:p>
          </p:txBody>
        </p:sp>
        <p:pic>
          <p:nvPicPr>
            <p:cNvPr id="160" name="object 160"/>
            <p:cNvPicPr/>
            <p:nvPr/>
          </p:nvPicPr>
          <p:blipFill>
            <a:blip r:embed="rId122" cstate="print"/>
            <a:stretch>
              <a:fillRect/>
            </a:stretch>
          </p:blipFill>
          <p:spPr>
            <a:xfrm>
              <a:off x="4148328" y="4808220"/>
              <a:ext cx="140208" cy="179831"/>
            </a:xfrm>
            <a:prstGeom prst="rect">
              <a:avLst/>
            </a:prstGeom>
          </p:spPr>
        </p:pic>
        <p:sp>
          <p:nvSpPr>
            <p:cNvPr id="161" name="object 161"/>
            <p:cNvSpPr/>
            <p:nvPr/>
          </p:nvSpPr>
          <p:spPr>
            <a:xfrm>
              <a:off x="4322064" y="4751832"/>
              <a:ext cx="332740" cy="231775"/>
            </a:xfrm>
            <a:custGeom>
              <a:avLst/>
              <a:gdLst/>
              <a:ahLst/>
              <a:cxnLst/>
              <a:rect l="l" t="t" r="r" b="b"/>
              <a:pathLst>
                <a:path w="332739" h="231775">
                  <a:moveTo>
                    <a:pt x="300355" y="37465"/>
                  </a:moveTo>
                  <a:lnTo>
                    <a:pt x="332244" y="37465"/>
                  </a:lnTo>
                  <a:lnTo>
                    <a:pt x="332244" y="8397"/>
                  </a:lnTo>
                  <a:lnTo>
                    <a:pt x="300355" y="8397"/>
                  </a:lnTo>
                  <a:lnTo>
                    <a:pt x="300355" y="37465"/>
                  </a:lnTo>
                  <a:close/>
                </a:path>
                <a:path w="332739" h="231775">
                  <a:moveTo>
                    <a:pt x="0" y="37465"/>
                  </a:moveTo>
                  <a:lnTo>
                    <a:pt x="31888" y="37465"/>
                  </a:lnTo>
                  <a:lnTo>
                    <a:pt x="31888" y="8397"/>
                  </a:lnTo>
                  <a:lnTo>
                    <a:pt x="0" y="8397"/>
                  </a:lnTo>
                  <a:lnTo>
                    <a:pt x="0" y="37465"/>
                  </a:lnTo>
                  <a:close/>
                </a:path>
                <a:path w="332739" h="231775">
                  <a:moveTo>
                    <a:pt x="72009" y="231394"/>
                  </a:moveTo>
                  <a:lnTo>
                    <a:pt x="99960" y="231394"/>
                  </a:lnTo>
                  <a:lnTo>
                    <a:pt x="99960" y="0"/>
                  </a:lnTo>
                  <a:lnTo>
                    <a:pt x="72009" y="0"/>
                  </a:lnTo>
                  <a:lnTo>
                    <a:pt x="72009" y="231394"/>
                  </a:lnTo>
                  <a:close/>
                </a:path>
              </a:pathLst>
            </a:custGeom>
            <a:ln w="9144">
              <a:solidFill>
                <a:srgbClr val="696262"/>
              </a:solidFill>
            </a:ln>
          </p:spPr>
          <p:txBody>
            <a:bodyPr wrap="square" lIns="0" tIns="0" rIns="0" bIns="0" rtlCol="0"/>
            <a:lstStyle/>
            <a:p>
              <a:endParaRPr/>
            </a:p>
          </p:txBody>
        </p:sp>
        <p:pic>
          <p:nvPicPr>
            <p:cNvPr id="162" name="object 162"/>
            <p:cNvPicPr/>
            <p:nvPr/>
          </p:nvPicPr>
          <p:blipFill>
            <a:blip r:embed="rId123" cstate="print"/>
            <a:stretch>
              <a:fillRect/>
            </a:stretch>
          </p:blipFill>
          <p:spPr>
            <a:xfrm>
              <a:off x="4853940" y="4747259"/>
              <a:ext cx="480060" cy="245363"/>
            </a:xfrm>
            <a:prstGeom prst="rect">
              <a:avLst/>
            </a:prstGeom>
          </p:spPr>
        </p:pic>
        <p:pic>
          <p:nvPicPr>
            <p:cNvPr id="163" name="object 163"/>
            <p:cNvPicPr/>
            <p:nvPr/>
          </p:nvPicPr>
          <p:blipFill>
            <a:blip r:embed="rId124" cstate="print"/>
            <a:stretch>
              <a:fillRect/>
            </a:stretch>
          </p:blipFill>
          <p:spPr>
            <a:xfrm>
              <a:off x="5541264" y="4808220"/>
              <a:ext cx="830580" cy="184404"/>
            </a:xfrm>
            <a:prstGeom prst="rect">
              <a:avLst/>
            </a:prstGeom>
          </p:spPr>
        </p:pic>
        <p:pic>
          <p:nvPicPr>
            <p:cNvPr id="164" name="object 164"/>
            <p:cNvPicPr/>
            <p:nvPr/>
          </p:nvPicPr>
          <p:blipFill>
            <a:blip r:embed="rId125" cstate="print"/>
            <a:stretch>
              <a:fillRect/>
            </a:stretch>
          </p:blipFill>
          <p:spPr>
            <a:xfrm>
              <a:off x="6396228" y="4808220"/>
              <a:ext cx="947927" cy="184404"/>
            </a:xfrm>
            <a:prstGeom prst="rect">
              <a:avLst/>
            </a:prstGeom>
          </p:spPr>
        </p:pic>
        <p:pic>
          <p:nvPicPr>
            <p:cNvPr id="165" name="object 165"/>
            <p:cNvPicPr/>
            <p:nvPr/>
          </p:nvPicPr>
          <p:blipFill>
            <a:blip r:embed="rId126" cstate="print"/>
            <a:stretch>
              <a:fillRect/>
            </a:stretch>
          </p:blipFill>
          <p:spPr>
            <a:xfrm>
              <a:off x="7549895" y="4747259"/>
              <a:ext cx="1164336" cy="303275"/>
            </a:xfrm>
            <a:prstGeom prst="rect">
              <a:avLst/>
            </a:prstGeom>
          </p:spPr>
        </p:pic>
        <p:pic>
          <p:nvPicPr>
            <p:cNvPr id="166" name="object 166"/>
            <p:cNvPicPr/>
            <p:nvPr/>
          </p:nvPicPr>
          <p:blipFill>
            <a:blip r:embed="rId127" cstate="print"/>
            <a:stretch>
              <a:fillRect/>
            </a:stretch>
          </p:blipFill>
          <p:spPr>
            <a:xfrm>
              <a:off x="838200" y="5356859"/>
              <a:ext cx="632460" cy="242315"/>
            </a:xfrm>
            <a:prstGeom prst="rect">
              <a:avLst/>
            </a:prstGeom>
          </p:spPr>
        </p:pic>
        <p:pic>
          <p:nvPicPr>
            <p:cNvPr id="167" name="object 167"/>
            <p:cNvPicPr/>
            <p:nvPr/>
          </p:nvPicPr>
          <p:blipFill>
            <a:blip r:embed="rId128" cstate="print"/>
            <a:stretch>
              <a:fillRect/>
            </a:stretch>
          </p:blipFill>
          <p:spPr>
            <a:xfrm>
              <a:off x="1595628" y="5295900"/>
              <a:ext cx="1040891" cy="303275"/>
            </a:xfrm>
            <a:prstGeom prst="rect">
              <a:avLst/>
            </a:prstGeom>
          </p:spPr>
        </p:pic>
        <p:pic>
          <p:nvPicPr>
            <p:cNvPr id="168" name="object 168"/>
            <p:cNvPicPr/>
            <p:nvPr/>
          </p:nvPicPr>
          <p:blipFill>
            <a:blip r:embed="rId129" cstate="print"/>
            <a:stretch>
              <a:fillRect/>
            </a:stretch>
          </p:blipFill>
          <p:spPr>
            <a:xfrm>
              <a:off x="2759964" y="5295900"/>
              <a:ext cx="1220724" cy="301752"/>
            </a:xfrm>
            <a:prstGeom prst="rect">
              <a:avLst/>
            </a:prstGeom>
          </p:spPr>
        </p:pic>
        <p:pic>
          <p:nvPicPr>
            <p:cNvPr id="169" name="object 169"/>
            <p:cNvPicPr/>
            <p:nvPr/>
          </p:nvPicPr>
          <p:blipFill>
            <a:blip r:embed="rId130" cstate="print"/>
            <a:stretch>
              <a:fillRect/>
            </a:stretch>
          </p:blipFill>
          <p:spPr>
            <a:xfrm>
              <a:off x="4200143" y="5295900"/>
              <a:ext cx="729996" cy="301752"/>
            </a:xfrm>
            <a:prstGeom prst="rect">
              <a:avLst/>
            </a:prstGeom>
          </p:spPr>
        </p:pic>
        <p:pic>
          <p:nvPicPr>
            <p:cNvPr id="170" name="object 170"/>
            <p:cNvPicPr/>
            <p:nvPr/>
          </p:nvPicPr>
          <p:blipFill>
            <a:blip r:embed="rId131" cstate="print"/>
            <a:stretch>
              <a:fillRect/>
            </a:stretch>
          </p:blipFill>
          <p:spPr>
            <a:xfrm>
              <a:off x="5039867" y="5305044"/>
              <a:ext cx="1094232" cy="236219"/>
            </a:xfrm>
            <a:prstGeom prst="rect">
              <a:avLst/>
            </a:prstGeom>
          </p:spPr>
        </p:pic>
        <p:sp>
          <p:nvSpPr>
            <p:cNvPr id="171" name="object 171"/>
            <p:cNvSpPr/>
            <p:nvPr/>
          </p:nvSpPr>
          <p:spPr>
            <a:xfrm>
              <a:off x="6176772" y="5489451"/>
              <a:ext cx="34925" cy="42545"/>
            </a:xfrm>
            <a:custGeom>
              <a:avLst/>
              <a:gdLst/>
              <a:ahLst/>
              <a:cxnLst/>
              <a:rect l="l" t="t" r="r" b="b"/>
              <a:pathLst>
                <a:path w="34925" h="42545">
                  <a:moveTo>
                    <a:pt x="34446" y="0"/>
                  </a:moveTo>
                  <a:lnTo>
                    <a:pt x="0" y="0"/>
                  </a:lnTo>
                  <a:lnTo>
                    <a:pt x="0" y="42541"/>
                  </a:lnTo>
                  <a:lnTo>
                    <a:pt x="34446" y="42541"/>
                  </a:lnTo>
                  <a:lnTo>
                    <a:pt x="34446" y="0"/>
                  </a:lnTo>
                  <a:close/>
                </a:path>
              </a:pathLst>
            </a:custGeom>
            <a:solidFill>
              <a:srgbClr val="001F5F"/>
            </a:solidFill>
          </p:spPr>
          <p:txBody>
            <a:bodyPr wrap="square" lIns="0" tIns="0" rIns="0" bIns="0" rtlCol="0"/>
            <a:lstStyle/>
            <a:p>
              <a:endParaRPr/>
            </a:p>
          </p:txBody>
        </p:sp>
        <p:sp>
          <p:nvSpPr>
            <p:cNvPr id="172" name="object 172"/>
            <p:cNvSpPr/>
            <p:nvPr/>
          </p:nvSpPr>
          <p:spPr>
            <a:xfrm>
              <a:off x="6176772" y="5489451"/>
              <a:ext cx="34925" cy="42545"/>
            </a:xfrm>
            <a:custGeom>
              <a:avLst/>
              <a:gdLst/>
              <a:ahLst/>
              <a:cxnLst/>
              <a:rect l="l" t="t" r="r" b="b"/>
              <a:pathLst>
                <a:path w="34925" h="42545">
                  <a:moveTo>
                    <a:pt x="0" y="42541"/>
                  </a:moveTo>
                  <a:lnTo>
                    <a:pt x="34446" y="42541"/>
                  </a:lnTo>
                  <a:lnTo>
                    <a:pt x="34446" y="0"/>
                  </a:lnTo>
                  <a:lnTo>
                    <a:pt x="0" y="0"/>
                  </a:lnTo>
                  <a:lnTo>
                    <a:pt x="0" y="42541"/>
                  </a:lnTo>
                  <a:close/>
                </a:path>
              </a:pathLst>
            </a:custGeom>
            <a:ln w="9144">
              <a:solidFill>
                <a:srgbClr val="696262"/>
              </a:solidFill>
            </a:ln>
          </p:spPr>
          <p:txBody>
            <a:bodyPr wrap="square" lIns="0" tIns="0" rIns="0" bIns="0" rtlCol="0"/>
            <a:lstStyle/>
            <a:p>
              <a:endParaRPr/>
            </a:p>
          </p:txBody>
        </p:sp>
      </p:grpSp>
      <p:sp>
        <p:nvSpPr>
          <p:cNvPr id="174" name="object 174"/>
          <p:cNvSpPr txBox="1"/>
          <p:nvPr/>
        </p:nvSpPr>
        <p:spPr>
          <a:xfrm>
            <a:off x="5391150" y="5843144"/>
            <a:ext cx="1680845" cy="180975"/>
          </a:xfrm>
          <a:prstGeom prst="rect">
            <a:avLst/>
          </a:prstGeom>
        </p:spPr>
        <p:txBody>
          <a:bodyPr vert="horz" wrap="square" lIns="0" tIns="0" rIns="0" bIns="0" rtlCol="0">
            <a:spAutoFit/>
          </a:bodyPr>
          <a:lstStyle/>
          <a:p>
            <a:pPr marL="12700">
              <a:lnSpc>
                <a:spcPts val="1305"/>
              </a:lnSpc>
            </a:pPr>
            <a:r>
              <a:rPr sz="1100" spc="-10" dirty="0">
                <a:solidFill>
                  <a:srgbClr val="FFFFFF"/>
                </a:solidFill>
                <a:latin typeface="Times New Roman"/>
                <a:cs typeface="Times New Roman"/>
              </a:rPr>
              <a:t>ANDRI</a:t>
            </a:r>
            <a:r>
              <a:rPr sz="1100" spc="-15" dirty="0">
                <a:solidFill>
                  <a:srgbClr val="FFFFFF"/>
                </a:solidFill>
                <a:latin typeface="Times New Roman"/>
                <a:cs typeface="Times New Roman"/>
              </a:rPr>
              <a:t> </a:t>
            </a:r>
            <a:r>
              <a:rPr sz="1100" spc="-10" dirty="0">
                <a:solidFill>
                  <a:srgbClr val="FFFFFF"/>
                </a:solidFill>
                <a:latin typeface="Times New Roman"/>
                <a:cs typeface="Times New Roman"/>
              </a:rPr>
              <a:t>HELMI</a:t>
            </a:r>
            <a:r>
              <a:rPr sz="1100" spc="-40" dirty="0">
                <a:solidFill>
                  <a:srgbClr val="FFFFFF"/>
                </a:solidFill>
                <a:latin typeface="Times New Roman"/>
                <a:cs typeface="Times New Roman"/>
              </a:rPr>
              <a:t> </a:t>
            </a:r>
            <a:r>
              <a:rPr sz="1100" dirty="0">
                <a:solidFill>
                  <a:srgbClr val="FFFFFF"/>
                </a:solidFill>
                <a:latin typeface="Times New Roman"/>
                <a:cs typeface="Times New Roman"/>
              </a:rPr>
              <a:t>M,</a:t>
            </a:r>
            <a:r>
              <a:rPr sz="1100" spc="-45" dirty="0">
                <a:solidFill>
                  <a:srgbClr val="FFFFFF"/>
                </a:solidFill>
                <a:latin typeface="Times New Roman"/>
                <a:cs typeface="Times New Roman"/>
              </a:rPr>
              <a:t> </a:t>
            </a:r>
            <a:r>
              <a:rPr sz="1100" dirty="0">
                <a:solidFill>
                  <a:srgbClr val="FFFFFF"/>
                </a:solidFill>
                <a:latin typeface="Times New Roman"/>
                <a:cs typeface="Times New Roman"/>
              </a:rPr>
              <a:t>SE.,</a:t>
            </a:r>
            <a:r>
              <a:rPr sz="1100" spc="-15" dirty="0">
                <a:solidFill>
                  <a:srgbClr val="FFFFFF"/>
                </a:solidFill>
                <a:latin typeface="Times New Roman"/>
                <a:cs typeface="Times New Roman"/>
              </a:rPr>
              <a:t> </a:t>
            </a:r>
            <a:r>
              <a:rPr sz="1100" spc="-35" dirty="0">
                <a:solidFill>
                  <a:srgbClr val="FFFFFF"/>
                </a:solidFill>
                <a:latin typeface="Times New Roman"/>
                <a:cs typeface="Times New Roman"/>
              </a:rPr>
              <a:t>MM</a:t>
            </a:r>
            <a:endParaRPr sz="1100">
              <a:latin typeface="Times New Roman"/>
              <a:cs typeface="Times New Roman"/>
            </a:endParaRPr>
          </a:p>
        </p:txBody>
      </p:sp>
      <p:sp>
        <p:nvSpPr>
          <p:cNvPr id="173" name="object 173"/>
          <p:cNvSpPr txBox="1"/>
          <p:nvPr/>
        </p:nvSpPr>
        <p:spPr>
          <a:xfrm>
            <a:off x="8541639" y="5832997"/>
            <a:ext cx="273050" cy="208279"/>
          </a:xfrm>
          <a:prstGeom prst="rect">
            <a:avLst/>
          </a:prstGeom>
        </p:spPr>
        <p:txBody>
          <a:bodyPr vert="horz" wrap="square" lIns="0" tIns="0" rIns="0" bIns="0" rtlCol="0">
            <a:spAutoFit/>
          </a:bodyPr>
          <a:lstStyle/>
          <a:p>
            <a:pPr marL="63500">
              <a:lnSpc>
                <a:spcPts val="1515"/>
              </a:lnSpc>
            </a:pPr>
            <a:fld id="{81D60167-4931-47E6-BA6A-407CBD079E47}" type="slidenum">
              <a:rPr sz="1300" spc="-50" dirty="0">
                <a:solidFill>
                  <a:srgbClr val="FFFFFF"/>
                </a:solidFill>
                <a:latin typeface="Times New Roman"/>
                <a:cs typeface="Times New Roman"/>
              </a:rPr>
              <a:t>4</a:t>
            </a:fld>
            <a:endParaRPr sz="1300">
              <a:latin typeface="Times New Roman"/>
              <a:cs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7999"/>
            </a:xfrm>
            <a:prstGeom prst="rect">
              <a:avLst/>
            </a:prstGeom>
          </p:spPr>
        </p:pic>
        <p:pic>
          <p:nvPicPr>
            <p:cNvPr id="4" name="object 4"/>
            <p:cNvPicPr/>
            <p:nvPr/>
          </p:nvPicPr>
          <p:blipFill>
            <a:blip r:embed="rId3" cstate="print"/>
            <a:stretch>
              <a:fillRect/>
            </a:stretch>
          </p:blipFill>
          <p:spPr>
            <a:xfrm>
              <a:off x="7853171" y="12191"/>
              <a:ext cx="1290827" cy="1889759"/>
            </a:xfrm>
            <a:prstGeom prst="rect">
              <a:avLst/>
            </a:prstGeom>
          </p:spPr>
        </p:pic>
        <p:sp>
          <p:nvSpPr>
            <p:cNvPr id="5" name="object 5"/>
            <p:cNvSpPr/>
            <p:nvPr/>
          </p:nvSpPr>
          <p:spPr>
            <a:xfrm>
              <a:off x="6469379" y="9144"/>
              <a:ext cx="2673350" cy="1900555"/>
            </a:xfrm>
            <a:custGeom>
              <a:avLst/>
              <a:gdLst/>
              <a:ahLst/>
              <a:cxnLst/>
              <a:rect l="l" t="t" r="r" b="b"/>
              <a:pathLst>
                <a:path w="2673350" h="1900555">
                  <a:moveTo>
                    <a:pt x="2673096" y="1900173"/>
                  </a:moveTo>
                  <a:lnTo>
                    <a:pt x="0" y="0"/>
                  </a:lnTo>
                </a:path>
              </a:pathLst>
            </a:custGeom>
            <a:ln w="6095">
              <a:solidFill>
                <a:srgbClr val="C5C5C5"/>
              </a:solidFill>
            </a:ln>
          </p:spPr>
          <p:txBody>
            <a:bodyPr wrap="square" lIns="0" tIns="0" rIns="0" bIns="0" rtlCol="0"/>
            <a:lstStyle/>
            <a:p>
              <a:endParaRPr/>
            </a:p>
          </p:txBody>
        </p:sp>
        <p:sp>
          <p:nvSpPr>
            <p:cNvPr id="6" name="object 6"/>
            <p:cNvSpPr/>
            <p:nvPr/>
          </p:nvSpPr>
          <p:spPr>
            <a:xfrm>
              <a:off x="762" y="6858"/>
              <a:ext cx="9138285" cy="6845934"/>
            </a:xfrm>
            <a:custGeom>
              <a:avLst/>
              <a:gdLst/>
              <a:ahLst/>
              <a:cxnLst/>
              <a:rect l="l" t="t" r="r" b="b"/>
              <a:pathLst>
                <a:path w="9138285" h="6845934">
                  <a:moveTo>
                    <a:pt x="0" y="6845806"/>
                  </a:moveTo>
                  <a:lnTo>
                    <a:pt x="9137904" y="0"/>
                  </a:lnTo>
                </a:path>
              </a:pathLst>
            </a:custGeom>
            <a:ln w="4572">
              <a:solidFill>
                <a:srgbClr val="C1BCBC"/>
              </a:solidFill>
            </a:ln>
          </p:spPr>
          <p:txBody>
            <a:bodyPr wrap="square" lIns="0" tIns="0" rIns="0" bIns="0" rtlCol="0"/>
            <a:lstStyle/>
            <a:p>
              <a:endParaRPr/>
            </a:p>
          </p:txBody>
        </p:sp>
        <p:pic>
          <p:nvPicPr>
            <p:cNvPr id="7" name="object 7"/>
            <p:cNvPicPr/>
            <p:nvPr/>
          </p:nvPicPr>
          <p:blipFill>
            <a:blip r:embed="rId4" cstate="print"/>
            <a:stretch>
              <a:fillRect/>
            </a:stretch>
          </p:blipFill>
          <p:spPr>
            <a:xfrm>
              <a:off x="1304543" y="146304"/>
              <a:ext cx="3105911" cy="725424"/>
            </a:xfrm>
            <a:prstGeom prst="rect">
              <a:avLst/>
            </a:prstGeom>
          </p:spPr>
        </p:pic>
        <p:pic>
          <p:nvPicPr>
            <p:cNvPr id="8" name="object 8"/>
            <p:cNvPicPr/>
            <p:nvPr/>
          </p:nvPicPr>
          <p:blipFill>
            <a:blip r:embed="rId5" cstate="print"/>
            <a:stretch>
              <a:fillRect/>
            </a:stretch>
          </p:blipFill>
          <p:spPr>
            <a:xfrm>
              <a:off x="3951731" y="146304"/>
              <a:ext cx="2727960" cy="725424"/>
            </a:xfrm>
            <a:prstGeom prst="rect">
              <a:avLst/>
            </a:prstGeom>
          </p:spPr>
        </p:pic>
        <p:pic>
          <p:nvPicPr>
            <p:cNvPr id="9" name="object 9"/>
            <p:cNvPicPr/>
            <p:nvPr/>
          </p:nvPicPr>
          <p:blipFill>
            <a:blip r:embed="rId6" cstate="print"/>
            <a:stretch>
              <a:fillRect/>
            </a:stretch>
          </p:blipFill>
          <p:spPr>
            <a:xfrm>
              <a:off x="1638299" y="422148"/>
              <a:ext cx="2461260" cy="448055"/>
            </a:xfrm>
            <a:prstGeom prst="rect">
              <a:avLst/>
            </a:prstGeom>
          </p:spPr>
        </p:pic>
        <p:pic>
          <p:nvPicPr>
            <p:cNvPr id="10" name="object 10"/>
            <p:cNvPicPr/>
            <p:nvPr/>
          </p:nvPicPr>
          <p:blipFill>
            <a:blip r:embed="rId7" cstate="print"/>
            <a:stretch>
              <a:fillRect/>
            </a:stretch>
          </p:blipFill>
          <p:spPr>
            <a:xfrm>
              <a:off x="4285487" y="422148"/>
              <a:ext cx="2104643" cy="361188"/>
            </a:xfrm>
            <a:prstGeom prst="rect">
              <a:avLst/>
            </a:prstGeom>
          </p:spPr>
        </p:pic>
        <p:pic>
          <p:nvPicPr>
            <p:cNvPr id="11" name="object 11"/>
            <p:cNvPicPr/>
            <p:nvPr/>
          </p:nvPicPr>
          <p:blipFill>
            <a:blip r:embed="rId8" cstate="print"/>
            <a:stretch>
              <a:fillRect/>
            </a:stretch>
          </p:blipFill>
          <p:spPr>
            <a:xfrm>
              <a:off x="536448" y="1153667"/>
              <a:ext cx="528827" cy="463296"/>
            </a:xfrm>
            <a:prstGeom prst="rect">
              <a:avLst/>
            </a:prstGeom>
          </p:spPr>
        </p:pic>
        <p:pic>
          <p:nvPicPr>
            <p:cNvPr id="12" name="object 12"/>
            <p:cNvPicPr/>
            <p:nvPr/>
          </p:nvPicPr>
          <p:blipFill>
            <a:blip r:embed="rId9" cstate="print"/>
            <a:stretch>
              <a:fillRect/>
            </a:stretch>
          </p:blipFill>
          <p:spPr>
            <a:xfrm>
              <a:off x="789431" y="1051560"/>
              <a:ext cx="1644395" cy="568451"/>
            </a:xfrm>
            <a:prstGeom prst="rect">
              <a:avLst/>
            </a:prstGeom>
          </p:spPr>
        </p:pic>
        <p:pic>
          <p:nvPicPr>
            <p:cNvPr id="13" name="object 13"/>
            <p:cNvPicPr/>
            <p:nvPr/>
          </p:nvPicPr>
          <p:blipFill>
            <a:blip r:embed="rId10" cstate="print"/>
            <a:stretch>
              <a:fillRect/>
            </a:stretch>
          </p:blipFill>
          <p:spPr>
            <a:xfrm>
              <a:off x="2112264" y="1051560"/>
              <a:ext cx="1321308" cy="568451"/>
            </a:xfrm>
            <a:prstGeom prst="rect">
              <a:avLst/>
            </a:prstGeom>
          </p:spPr>
        </p:pic>
        <p:pic>
          <p:nvPicPr>
            <p:cNvPr id="14" name="object 14"/>
            <p:cNvPicPr/>
            <p:nvPr/>
          </p:nvPicPr>
          <p:blipFill>
            <a:blip r:embed="rId11" cstate="print"/>
            <a:stretch>
              <a:fillRect/>
            </a:stretch>
          </p:blipFill>
          <p:spPr>
            <a:xfrm>
              <a:off x="3113531" y="1051560"/>
              <a:ext cx="1677923" cy="568451"/>
            </a:xfrm>
            <a:prstGeom prst="rect">
              <a:avLst/>
            </a:prstGeom>
          </p:spPr>
        </p:pic>
        <p:pic>
          <p:nvPicPr>
            <p:cNvPr id="15" name="object 15"/>
            <p:cNvPicPr/>
            <p:nvPr/>
          </p:nvPicPr>
          <p:blipFill>
            <a:blip r:embed="rId12" cstate="print"/>
            <a:stretch>
              <a:fillRect/>
            </a:stretch>
          </p:blipFill>
          <p:spPr>
            <a:xfrm>
              <a:off x="4471416" y="1051560"/>
              <a:ext cx="1153667" cy="568451"/>
            </a:xfrm>
            <a:prstGeom prst="rect">
              <a:avLst/>
            </a:prstGeom>
          </p:spPr>
        </p:pic>
        <p:pic>
          <p:nvPicPr>
            <p:cNvPr id="16" name="object 16"/>
            <p:cNvPicPr/>
            <p:nvPr/>
          </p:nvPicPr>
          <p:blipFill>
            <a:blip r:embed="rId13" cstate="print"/>
            <a:stretch>
              <a:fillRect/>
            </a:stretch>
          </p:blipFill>
          <p:spPr>
            <a:xfrm>
              <a:off x="5216652" y="1051560"/>
              <a:ext cx="1321307" cy="568451"/>
            </a:xfrm>
            <a:prstGeom prst="rect">
              <a:avLst/>
            </a:prstGeom>
          </p:spPr>
        </p:pic>
        <p:pic>
          <p:nvPicPr>
            <p:cNvPr id="17" name="object 17"/>
            <p:cNvPicPr/>
            <p:nvPr/>
          </p:nvPicPr>
          <p:blipFill>
            <a:blip r:embed="rId14" cstate="print"/>
            <a:stretch>
              <a:fillRect/>
            </a:stretch>
          </p:blipFill>
          <p:spPr>
            <a:xfrm>
              <a:off x="6219443" y="1051560"/>
              <a:ext cx="1438655" cy="568451"/>
            </a:xfrm>
            <a:prstGeom prst="rect">
              <a:avLst/>
            </a:prstGeom>
          </p:spPr>
        </p:pic>
        <p:pic>
          <p:nvPicPr>
            <p:cNvPr id="18" name="object 18"/>
            <p:cNvPicPr/>
            <p:nvPr/>
          </p:nvPicPr>
          <p:blipFill>
            <a:blip r:embed="rId15" cstate="print"/>
            <a:stretch>
              <a:fillRect/>
            </a:stretch>
          </p:blipFill>
          <p:spPr>
            <a:xfrm>
              <a:off x="489203" y="1600200"/>
              <a:ext cx="1001268" cy="568451"/>
            </a:xfrm>
            <a:prstGeom prst="rect">
              <a:avLst/>
            </a:prstGeom>
          </p:spPr>
        </p:pic>
        <p:pic>
          <p:nvPicPr>
            <p:cNvPr id="19" name="object 19"/>
            <p:cNvPicPr/>
            <p:nvPr/>
          </p:nvPicPr>
          <p:blipFill>
            <a:blip r:embed="rId16" cstate="print"/>
            <a:stretch>
              <a:fillRect/>
            </a:stretch>
          </p:blipFill>
          <p:spPr>
            <a:xfrm>
              <a:off x="1165859" y="1600200"/>
              <a:ext cx="1711452" cy="568451"/>
            </a:xfrm>
            <a:prstGeom prst="rect">
              <a:avLst/>
            </a:prstGeom>
          </p:spPr>
        </p:pic>
        <p:pic>
          <p:nvPicPr>
            <p:cNvPr id="20" name="object 20"/>
            <p:cNvPicPr/>
            <p:nvPr/>
          </p:nvPicPr>
          <p:blipFill>
            <a:blip r:embed="rId17" cstate="print"/>
            <a:stretch>
              <a:fillRect/>
            </a:stretch>
          </p:blipFill>
          <p:spPr>
            <a:xfrm>
              <a:off x="2555748" y="1600200"/>
              <a:ext cx="1744979" cy="568451"/>
            </a:xfrm>
            <a:prstGeom prst="rect">
              <a:avLst/>
            </a:prstGeom>
          </p:spPr>
        </p:pic>
        <p:pic>
          <p:nvPicPr>
            <p:cNvPr id="21" name="object 21"/>
            <p:cNvPicPr/>
            <p:nvPr/>
          </p:nvPicPr>
          <p:blipFill>
            <a:blip r:embed="rId18" cstate="print"/>
            <a:stretch>
              <a:fillRect/>
            </a:stretch>
          </p:blipFill>
          <p:spPr>
            <a:xfrm>
              <a:off x="3982211" y="1600200"/>
              <a:ext cx="915924" cy="568451"/>
            </a:xfrm>
            <a:prstGeom prst="rect">
              <a:avLst/>
            </a:prstGeom>
          </p:spPr>
        </p:pic>
        <p:pic>
          <p:nvPicPr>
            <p:cNvPr id="22" name="object 22"/>
            <p:cNvPicPr/>
            <p:nvPr/>
          </p:nvPicPr>
          <p:blipFill>
            <a:blip r:embed="rId19" cstate="print"/>
            <a:stretch>
              <a:fillRect/>
            </a:stretch>
          </p:blipFill>
          <p:spPr>
            <a:xfrm>
              <a:off x="4575047" y="1600200"/>
              <a:ext cx="1155191" cy="568451"/>
            </a:xfrm>
            <a:prstGeom prst="rect">
              <a:avLst/>
            </a:prstGeom>
          </p:spPr>
        </p:pic>
        <p:pic>
          <p:nvPicPr>
            <p:cNvPr id="23" name="object 23"/>
            <p:cNvPicPr/>
            <p:nvPr/>
          </p:nvPicPr>
          <p:blipFill>
            <a:blip r:embed="rId20" cstate="print"/>
            <a:stretch>
              <a:fillRect/>
            </a:stretch>
          </p:blipFill>
          <p:spPr>
            <a:xfrm>
              <a:off x="5321808" y="1600200"/>
              <a:ext cx="1187195" cy="568451"/>
            </a:xfrm>
            <a:prstGeom prst="rect">
              <a:avLst/>
            </a:prstGeom>
          </p:spPr>
        </p:pic>
        <p:pic>
          <p:nvPicPr>
            <p:cNvPr id="24" name="object 24"/>
            <p:cNvPicPr/>
            <p:nvPr/>
          </p:nvPicPr>
          <p:blipFill>
            <a:blip r:embed="rId21" cstate="print"/>
            <a:stretch>
              <a:fillRect/>
            </a:stretch>
          </p:blipFill>
          <p:spPr>
            <a:xfrm>
              <a:off x="6187440" y="1600200"/>
              <a:ext cx="915923" cy="568451"/>
            </a:xfrm>
            <a:prstGeom prst="rect">
              <a:avLst/>
            </a:prstGeom>
          </p:spPr>
        </p:pic>
        <p:pic>
          <p:nvPicPr>
            <p:cNvPr id="25" name="object 25"/>
            <p:cNvPicPr/>
            <p:nvPr/>
          </p:nvPicPr>
          <p:blipFill>
            <a:blip r:embed="rId22" cstate="print"/>
            <a:stretch>
              <a:fillRect/>
            </a:stretch>
          </p:blipFill>
          <p:spPr>
            <a:xfrm>
              <a:off x="6780276" y="1600200"/>
              <a:ext cx="1135379" cy="568451"/>
            </a:xfrm>
            <a:prstGeom prst="rect">
              <a:avLst/>
            </a:prstGeom>
          </p:spPr>
        </p:pic>
        <p:pic>
          <p:nvPicPr>
            <p:cNvPr id="26" name="object 26"/>
            <p:cNvPicPr/>
            <p:nvPr/>
          </p:nvPicPr>
          <p:blipFill>
            <a:blip r:embed="rId23" cstate="print"/>
            <a:stretch>
              <a:fillRect/>
            </a:stretch>
          </p:blipFill>
          <p:spPr>
            <a:xfrm>
              <a:off x="489203" y="2148839"/>
              <a:ext cx="2101596" cy="568451"/>
            </a:xfrm>
            <a:prstGeom prst="rect">
              <a:avLst/>
            </a:prstGeom>
          </p:spPr>
        </p:pic>
        <p:pic>
          <p:nvPicPr>
            <p:cNvPr id="27" name="object 27"/>
            <p:cNvPicPr/>
            <p:nvPr/>
          </p:nvPicPr>
          <p:blipFill>
            <a:blip r:embed="rId24" cstate="print"/>
            <a:stretch>
              <a:fillRect/>
            </a:stretch>
          </p:blipFill>
          <p:spPr>
            <a:xfrm>
              <a:off x="2269236" y="2148839"/>
              <a:ext cx="1424939" cy="568451"/>
            </a:xfrm>
            <a:prstGeom prst="rect">
              <a:avLst/>
            </a:prstGeom>
          </p:spPr>
        </p:pic>
        <p:pic>
          <p:nvPicPr>
            <p:cNvPr id="28" name="object 28"/>
            <p:cNvPicPr/>
            <p:nvPr/>
          </p:nvPicPr>
          <p:blipFill>
            <a:blip r:embed="rId25" cstate="print"/>
            <a:stretch>
              <a:fillRect/>
            </a:stretch>
          </p:blipFill>
          <p:spPr>
            <a:xfrm>
              <a:off x="3371087" y="2148839"/>
              <a:ext cx="1255776" cy="568451"/>
            </a:xfrm>
            <a:prstGeom prst="rect">
              <a:avLst/>
            </a:prstGeom>
          </p:spPr>
        </p:pic>
        <p:pic>
          <p:nvPicPr>
            <p:cNvPr id="29" name="object 29"/>
            <p:cNvPicPr/>
            <p:nvPr/>
          </p:nvPicPr>
          <p:blipFill>
            <a:blip r:embed="rId8" cstate="print"/>
            <a:stretch>
              <a:fillRect/>
            </a:stretch>
          </p:blipFill>
          <p:spPr>
            <a:xfrm>
              <a:off x="536448" y="2872739"/>
              <a:ext cx="528827" cy="463296"/>
            </a:xfrm>
            <a:prstGeom prst="rect">
              <a:avLst/>
            </a:prstGeom>
          </p:spPr>
        </p:pic>
        <p:pic>
          <p:nvPicPr>
            <p:cNvPr id="30" name="object 30"/>
            <p:cNvPicPr/>
            <p:nvPr/>
          </p:nvPicPr>
          <p:blipFill>
            <a:blip r:embed="rId26" cstate="print"/>
            <a:stretch>
              <a:fillRect/>
            </a:stretch>
          </p:blipFill>
          <p:spPr>
            <a:xfrm>
              <a:off x="789431" y="2770632"/>
              <a:ext cx="1475232" cy="568451"/>
            </a:xfrm>
            <a:prstGeom prst="rect">
              <a:avLst/>
            </a:prstGeom>
          </p:spPr>
        </p:pic>
        <p:pic>
          <p:nvPicPr>
            <p:cNvPr id="31" name="object 31"/>
            <p:cNvPicPr/>
            <p:nvPr/>
          </p:nvPicPr>
          <p:blipFill>
            <a:blip r:embed="rId27" cstate="print"/>
            <a:stretch>
              <a:fillRect/>
            </a:stretch>
          </p:blipFill>
          <p:spPr>
            <a:xfrm>
              <a:off x="1941576" y="2770632"/>
              <a:ext cx="1257300" cy="568451"/>
            </a:xfrm>
            <a:prstGeom prst="rect">
              <a:avLst/>
            </a:prstGeom>
          </p:spPr>
        </p:pic>
        <p:pic>
          <p:nvPicPr>
            <p:cNvPr id="32" name="object 32"/>
            <p:cNvPicPr/>
            <p:nvPr/>
          </p:nvPicPr>
          <p:blipFill>
            <a:blip r:embed="rId28" cstate="print"/>
            <a:stretch>
              <a:fillRect/>
            </a:stretch>
          </p:blipFill>
          <p:spPr>
            <a:xfrm>
              <a:off x="2790443" y="2770632"/>
              <a:ext cx="1050035" cy="568451"/>
            </a:xfrm>
            <a:prstGeom prst="rect">
              <a:avLst/>
            </a:prstGeom>
          </p:spPr>
        </p:pic>
        <p:pic>
          <p:nvPicPr>
            <p:cNvPr id="33" name="object 33"/>
            <p:cNvPicPr/>
            <p:nvPr/>
          </p:nvPicPr>
          <p:blipFill>
            <a:blip r:embed="rId24" cstate="print"/>
            <a:stretch>
              <a:fillRect/>
            </a:stretch>
          </p:blipFill>
          <p:spPr>
            <a:xfrm>
              <a:off x="3520440" y="2770632"/>
              <a:ext cx="1424939" cy="568451"/>
            </a:xfrm>
            <a:prstGeom prst="rect">
              <a:avLst/>
            </a:prstGeom>
          </p:spPr>
        </p:pic>
        <p:pic>
          <p:nvPicPr>
            <p:cNvPr id="34" name="object 34"/>
            <p:cNvPicPr/>
            <p:nvPr/>
          </p:nvPicPr>
          <p:blipFill>
            <a:blip r:embed="rId12" cstate="print"/>
            <a:stretch>
              <a:fillRect/>
            </a:stretch>
          </p:blipFill>
          <p:spPr>
            <a:xfrm>
              <a:off x="4622291" y="2770632"/>
              <a:ext cx="1153667" cy="568451"/>
            </a:xfrm>
            <a:prstGeom prst="rect">
              <a:avLst/>
            </a:prstGeom>
          </p:spPr>
        </p:pic>
        <p:pic>
          <p:nvPicPr>
            <p:cNvPr id="35" name="object 35"/>
            <p:cNvPicPr/>
            <p:nvPr/>
          </p:nvPicPr>
          <p:blipFill>
            <a:blip r:embed="rId29" cstate="print"/>
            <a:stretch>
              <a:fillRect/>
            </a:stretch>
          </p:blipFill>
          <p:spPr>
            <a:xfrm>
              <a:off x="5367528" y="2770632"/>
              <a:ext cx="1661160" cy="568451"/>
            </a:xfrm>
            <a:prstGeom prst="rect">
              <a:avLst/>
            </a:prstGeom>
          </p:spPr>
        </p:pic>
        <p:pic>
          <p:nvPicPr>
            <p:cNvPr id="36" name="object 36"/>
            <p:cNvPicPr/>
            <p:nvPr/>
          </p:nvPicPr>
          <p:blipFill>
            <a:blip r:embed="rId30" cstate="print"/>
            <a:stretch>
              <a:fillRect/>
            </a:stretch>
          </p:blipFill>
          <p:spPr>
            <a:xfrm>
              <a:off x="489203" y="3319271"/>
              <a:ext cx="1423415" cy="568451"/>
            </a:xfrm>
            <a:prstGeom prst="rect">
              <a:avLst/>
            </a:prstGeom>
          </p:spPr>
        </p:pic>
        <p:pic>
          <p:nvPicPr>
            <p:cNvPr id="37" name="object 37"/>
            <p:cNvPicPr/>
            <p:nvPr/>
          </p:nvPicPr>
          <p:blipFill>
            <a:blip r:embed="rId31" cstate="print"/>
            <a:stretch>
              <a:fillRect/>
            </a:stretch>
          </p:blipFill>
          <p:spPr>
            <a:xfrm>
              <a:off x="1591056" y="3319271"/>
              <a:ext cx="1744980" cy="568451"/>
            </a:xfrm>
            <a:prstGeom prst="rect">
              <a:avLst/>
            </a:prstGeom>
          </p:spPr>
        </p:pic>
        <p:pic>
          <p:nvPicPr>
            <p:cNvPr id="38" name="object 38"/>
            <p:cNvPicPr/>
            <p:nvPr/>
          </p:nvPicPr>
          <p:blipFill>
            <a:blip r:embed="rId19" cstate="print"/>
            <a:stretch>
              <a:fillRect/>
            </a:stretch>
          </p:blipFill>
          <p:spPr>
            <a:xfrm>
              <a:off x="3015996" y="3319271"/>
              <a:ext cx="1155192" cy="568451"/>
            </a:xfrm>
            <a:prstGeom prst="rect">
              <a:avLst/>
            </a:prstGeom>
          </p:spPr>
        </p:pic>
        <p:pic>
          <p:nvPicPr>
            <p:cNvPr id="39" name="object 39"/>
            <p:cNvPicPr/>
            <p:nvPr/>
          </p:nvPicPr>
          <p:blipFill>
            <a:blip r:embed="rId32" cstate="print"/>
            <a:stretch>
              <a:fillRect/>
            </a:stretch>
          </p:blipFill>
          <p:spPr>
            <a:xfrm>
              <a:off x="3762755" y="3319271"/>
              <a:ext cx="1659636" cy="568451"/>
            </a:xfrm>
            <a:prstGeom prst="rect">
              <a:avLst/>
            </a:prstGeom>
          </p:spPr>
        </p:pic>
        <p:pic>
          <p:nvPicPr>
            <p:cNvPr id="40" name="object 40"/>
            <p:cNvPicPr/>
            <p:nvPr/>
          </p:nvPicPr>
          <p:blipFill>
            <a:blip r:embed="rId33" cstate="print"/>
            <a:stretch>
              <a:fillRect/>
            </a:stretch>
          </p:blipFill>
          <p:spPr>
            <a:xfrm>
              <a:off x="5103876" y="3319271"/>
              <a:ext cx="1982724" cy="568451"/>
            </a:xfrm>
            <a:prstGeom prst="rect">
              <a:avLst/>
            </a:prstGeom>
          </p:spPr>
        </p:pic>
        <p:pic>
          <p:nvPicPr>
            <p:cNvPr id="41" name="object 41"/>
            <p:cNvPicPr/>
            <p:nvPr/>
          </p:nvPicPr>
          <p:blipFill>
            <a:blip r:embed="rId34" cstate="print"/>
            <a:stretch>
              <a:fillRect/>
            </a:stretch>
          </p:blipFill>
          <p:spPr>
            <a:xfrm>
              <a:off x="489203" y="3867911"/>
              <a:ext cx="2100072" cy="568451"/>
            </a:xfrm>
            <a:prstGeom prst="rect">
              <a:avLst/>
            </a:prstGeom>
          </p:spPr>
        </p:pic>
        <p:pic>
          <p:nvPicPr>
            <p:cNvPr id="42" name="object 42"/>
            <p:cNvPicPr/>
            <p:nvPr/>
          </p:nvPicPr>
          <p:blipFill>
            <a:blip r:embed="rId35" cstate="print"/>
            <a:stretch>
              <a:fillRect/>
            </a:stretch>
          </p:blipFill>
          <p:spPr>
            <a:xfrm>
              <a:off x="2269236" y="3867911"/>
              <a:ext cx="1220724" cy="568451"/>
            </a:xfrm>
            <a:prstGeom prst="rect">
              <a:avLst/>
            </a:prstGeom>
          </p:spPr>
        </p:pic>
        <p:pic>
          <p:nvPicPr>
            <p:cNvPr id="43" name="object 43"/>
            <p:cNvPicPr/>
            <p:nvPr/>
          </p:nvPicPr>
          <p:blipFill>
            <a:blip r:embed="rId36" cstate="print"/>
            <a:stretch>
              <a:fillRect/>
            </a:stretch>
          </p:blipFill>
          <p:spPr>
            <a:xfrm>
              <a:off x="3081527" y="3867911"/>
              <a:ext cx="579120" cy="568451"/>
            </a:xfrm>
            <a:prstGeom prst="rect">
              <a:avLst/>
            </a:prstGeom>
          </p:spPr>
        </p:pic>
        <p:pic>
          <p:nvPicPr>
            <p:cNvPr id="44" name="object 44"/>
            <p:cNvPicPr/>
            <p:nvPr/>
          </p:nvPicPr>
          <p:blipFill>
            <a:blip r:embed="rId37" cstate="print"/>
            <a:stretch>
              <a:fillRect/>
            </a:stretch>
          </p:blipFill>
          <p:spPr>
            <a:xfrm>
              <a:off x="3252216" y="3867911"/>
              <a:ext cx="1897380" cy="568451"/>
            </a:xfrm>
            <a:prstGeom prst="rect">
              <a:avLst/>
            </a:prstGeom>
          </p:spPr>
        </p:pic>
        <p:pic>
          <p:nvPicPr>
            <p:cNvPr id="45" name="object 45"/>
            <p:cNvPicPr/>
            <p:nvPr/>
          </p:nvPicPr>
          <p:blipFill>
            <a:blip r:embed="rId38" cstate="print"/>
            <a:stretch>
              <a:fillRect/>
            </a:stretch>
          </p:blipFill>
          <p:spPr>
            <a:xfrm>
              <a:off x="4829555" y="3867911"/>
              <a:ext cx="1085088" cy="568451"/>
            </a:xfrm>
            <a:prstGeom prst="rect">
              <a:avLst/>
            </a:prstGeom>
          </p:spPr>
        </p:pic>
        <p:pic>
          <p:nvPicPr>
            <p:cNvPr id="46" name="object 46"/>
            <p:cNvPicPr/>
            <p:nvPr/>
          </p:nvPicPr>
          <p:blipFill>
            <a:blip r:embed="rId39" cstate="print"/>
            <a:stretch>
              <a:fillRect/>
            </a:stretch>
          </p:blipFill>
          <p:spPr>
            <a:xfrm>
              <a:off x="5593079" y="3867911"/>
              <a:ext cx="1761744" cy="568451"/>
            </a:xfrm>
            <a:prstGeom prst="rect">
              <a:avLst/>
            </a:prstGeom>
          </p:spPr>
        </p:pic>
        <p:pic>
          <p:nvPicPr>
            <p:cNvPr id="47" name="object 47"/>
            <p:cNvPicPr/>
            <p:nvPr/>
          </p:nvPicPr>
          <p:blipFill>
            <a:blip r:embed="rId12" cstate="print"/>
            <a:stretch>
              <a:fillRect/>
            </a:stretch>
          </p:blipFill>
          <p:spPr>
            <a:xfrm>
              <a:off x="7036307" y="3867911"/>
              <a:ext cx="1153668" cy="568451"/>
            </a:xfrm>
            <a:prstGeom prst="rect">
              <a:avLst/>
            </a:prstGeom>
          </p:spPr>
        </p:pic>
        <p:pic>
          <p:nvPicPr>
            <p:cNvPr id="48" name="object 48"/>
            <p:cNvPicPr/>
            <p:nvPr/>
          </p:nvPicPr>
          <p:blipFill>
            <a:blip r:embed="rId40" cstate="print"/>
            <a:stretch>
              <a:fillRect/>
            </a:stretch>
          </p:blipFill>
          <p:spPr>
            <a:xfrm>
              <a:off x="489203" y="4416552"/>
              <a:ext cx="966215" cy="568451"/>
            </a:xfrm>
            <a:prstGeom prst="rect">
              <a:avLst/>
            </a:prstGeom>
          </p:spPr>
        </p:pic>
        <p:pic>
          <p:nvPicPr>
            <p:cNvPr id="49" name="object 49"/>
            <p:cNvPicPr/>
            <p:nvPr/>
          </p:nvPicPr>
          <p:blipFill>
            <a:blip r:embed="rId41" cstate="print"/>
            <a:stretch>
              <a:fillRect/>
            </a:stretch>
          </p:blipFill>
          <p:spPr>
            <a:xfrm>
              <a:off x="1132331" y="4416552"/>
              <a:ext cx="1237488" cy="568451"/>
            </a:xfrm>
            <a:prstGeom prst="rect">
              <a:avLst/>
            </a:prstGeom>
          </p:spPr>
        </p:pic>
        <p:pic>
          <p:nvPicPr>
            <p:cNvPr id="50" name="object 50"/>
            <p:cNvPicPr/>
            <p:nvPr/>
          </p:nvPicPr>
          <p:blipFill>
            <a:blip r:embed="rId42" cstate="print"/>
            <a:stretch>
              <a:fillRect/>
            </a:stretch>
          </p:blipFill>
          <p:spPr>
            <a:xfrm>
              <a:off x="2048255" y="4416552"/>
              <a:ext cx="1408175" cy="568451"/>
            </a:xfrm>
            <a:prstGeom prst="rect">
              <a:avLst/>
            </a:prstGeom>
          </p:spPr>
        </p:pic>
        <p:pic>
          <p:nvPicPr>
            <p:cNvPr id="51" name="object 51"/>
            <p:cNvPicPr/>
            <p:nvPr/>
          </p:nvPicPr>
          <p:blipFill>
            <a:blip r:embed="rId43" cstate="print"/>
            <a:stretch>
              <a:fillRect/>
            </a:stretch>
          </p:blipFill>
          <p:spPr>
            <a:xfrm>
              <a:off x="3131820" y="4416552"/>
              <a:ext cx="1880616" cy="568451"/>
            </a:xfrm>
            <a:prstGeom prst="rect">
              <a:avLst/>
            </a:prstGeom>
          </p:spPr>
        </p:pic>
        <p:pic>
          <p:nvPicPr>
            <p:cNvPr id="52" name="object 52"/>
            <p:cNvPicPr/>
            <p:nvPr/>
          </p:nvPicPr>
          <p:blipFill>
            <a:blip r:embed="rId44" cstate="print"/>
            <a:stretch>
              <a:fillRect/>
            </a:stretch>
          </p:blipFill>
          <p:spPr>
            <a:xfrm>
              <a:off x="4604004" y="4416552"/>
              <a:ext cx="582168" cy="568451"/>
            </a:xfrm>
            <a:prstGeom prst="rect">
              <a:avLst/>
            </a:prstGeom>
          </p:spPr>
        </p:pic>
        <p:pic>
          <p:nvPicPr>
            <p:cNvPr id="53" name="object 53"/>
            <p:cNvPicPr/>
            <p:nvPr/>
          </p:nvPicPr>
          <p:blipFill>
            <a:blip r:embed="rId45" cstate="print"/>
            <a:stretch>
              <a:fillRect/>
            </a:stretch>
          </p:blipFill>
          <p:spPr>
            <a:xfrm>
              <a:off x="4777740" y="4416552"/>
              <a:ext cx="1540764" cy="568451"/>
            </a:xfrm>
            <a:prstGeom prst="rect">
              <a:avLst/>
            </a:prstGeom>
          </p:spPr>
        </p:pic>
        <p:pic>
          <p:nvPicPr>
            <p:cNvPr id="54" name="object 54"/>
            <p:cNvPicPr/>
            <p:nvPr/>
          </p:nvPicPr>
          <p:blipFill>
            <a:blip r:embed="rId46" cstate="print"/>
            <a:stretch>
              <a:fillRect/>
            </a:stretch>
          </p:blipFill>
          <p:spPr>
            <a:xfrm>
              <a:off x="5999987" y="4416552"/>
              <a:ext cx="2066543" cy="568451"/>
            </a:xfrm>
            <a:prstGeom prst="rect">
              <a:avLst/>
            </a:prstGeom>
          </p:spPr>
        </p:pic>
        <p:pic>
          <p:nvPicPr>
            <p:cNvPr id="55" name="object 55"/>
            <p:cNvPicPr/>
            <p:nvPr/>
          </p:nvPicPr>
          <p:blipFill>
            <a:blip r:embed="rId47" cstate="print"/>
            <a:stretch>
              <a:fillRect/>
            </a:stretch>
          </p:blipFill>
          <p:spPr>
            <a:xfrm>
              <a:off x="489203" y="4965191"/>
              <a:ext cx="1304544" cy="568451"/>
            </a:xfrm>
            <a:prstGeom prst="rect">
              <a:avLst/>
            </a:prstGeom>
          </p:spPr>
        </p:pic>
        <p:pic>
          <p:nvPicPr>
            <p:cNvPr id="56" name="object 56"/>
            <p:cNvPicPr/>
            <p:nvPr/>
          </p:nvPicPr>
          <p:blipFill>
            <a:blip r:embed="rId36" cstate="print"/>
            <a:stretch>
              <a:fillRect/>
            </a:stretch>
          </p:blipFill>
          <p:spPr>
            <a:xfrm>
              <a:off x="1385315" y="4965191"/>
              <a:ext cx="579120" cy="568451"/>
            </a:xfrm>
            <a:prstGeom prst="rect">
              <a:avLst/>
            </a:prstGeom>
          </p:spPr>
        </p:pic>
        <p:pic>
          <p:nvPicPr>
            <p:cNvPr id="57" name="object 57"/>
            <p:cNvPicPr/>
            <p:nvPr/>
          </p:nvPicPr>
          <p:blipFill>
            <a:blip r:embed="rId48" cstate="print"/>
            <a:stretch>
              <a:fillRect/>
            </a:stretch>
          </p:blipFill>
          <p:spPr>
            <a:xfrm>
              <a:off x="1556003" y="4965191"/>
              <a:ext cx="1051560" cy="568451"/>
            </a:xfrm>
            <a:prstGeom prst="rect">
              <a:avLst/>
            </a:prstGeom>
          </p:spPr>
        </p:pic>
        <p:pic>
          <p:nvPicPr>
            <p:cNvPr id="58" name="object 58"/>
            <p:cNvPicPr/>
            <p:nvPr/>
          </p:nvPicPr>
          <p:blipFill>
            <a:blip r:embed="rId49" cstate="print"/>
            <a:stretch>
              <a:fillRect/>
            </a:stretch>
          </p:blipFill>
          <p:spPr>
            <a:xfrm>
              <a:off x="2284476" y="4965191"/>
              <a:ext cx="1644396" cy="568451"/>
            </a:xfrm>
            <a:prstGeom prst="rect">
              <a:avLst/>
            </a:prstGeom>
          </p:spPr>
        </p:pic>
        <p:pic>
          <p:nvPicPr>
            <p:cNvPr id="59" name="object 59"/>
            <p:cNvPicPr/>
            <p:nvPr/>
          </p:nvPicPr>
          <p:blipFill>
            <a:blip r:embed="rId21" cstate="print"/>
            <a:stretch>
              <a:fillRect/>
            </a:stretch>
          </p:blipFill>
          <p:spPr>
            <a:xfrm>
              <a:off x="3607308" y="4965191"/>
              <a:ext cx="915924" cy="568451"/>
            </a:xfrm>
            <a:prstGeom prst="rect">
              <a:avLst/>
            </a:prstGeom>
          </p:spPr>
        </p:pic>
        <p:pic>
          <p:nvPicPr>
            <p:cNvPr id="60" name="object 60"/>
            <p:cNvPicPr/>
            <p:nvPr/>
          </p:nvPicPr>
          <p:blipFill>
            <a:blip r:embed="rId50" cstate="print"/>
            <a:stretch>
              <a:fillRect/>
            </a:stretch>
          </p:blipFill>
          <p:spPr>
            <a:xfrm>
              <a:off x="4200143" y="4965191"/>
              <a:ext cx="2593848" cy="568451"/>
            </a:xfrm>
            <a:prstGeom prst="rect">
              <a:avLst/>
            </a:prstGeom>
          </p:spPr>
        </p:pic>
        <p:pic>
          <p:nvPicPr>
            <p:cNvPr id="61" name="object 61"/>
            <p:cNvPicPr/>
            <p:nvPr/>
          </p:nvPicPr>
          <p:blipFill>
            <a:blip r:embed="rId51" cstate="print"/>
            <a:stretch>
              <a:fillRect/>
            </a:stretch>
          </p:blipFill>
          <p:spPr>
            <a:xfrm>
              <a:off x="489203" y="5513832"/>
              <a:ext cx="2234184" cy="568452"/>
            </a:xfrm>
            <a:prstGeom prst="rect">
              <a:avLst/>
            </a:prstGeom>
          </p:spPr>
        </p:pic>
        <p:pic>
          <p:nvPicPr>
            <p:cNvPr id="62" name="object 62"/>
            <p:cNvPicPr/>
            <p:nvPr/>
          </p:nvPicPr>
          <p:blipFill>
            <a:blip r:embed="rId30" cstate="print"/>
            <a:stretch>
              <a:fillRect/>
            </a:stretch>
          </p:blipFill>
          <p:spPr>
            <a:xfrm>
              <a:off x="2404871" y="5513832"/>
              <a:ext cx="1423415" cy="568452"/>
            </a:xfrm>
            <a:prstGeom prst="rect">
              <a:avLst/>
            </a:prstGeom>
          </p:spPr>
        </p:pic>
        <p:pic>
          <p:nvPicPr>
            <p:cNvPr id="63" name="object 63"/>
            <p:cNvPicPr/>
            <p:nvPr/>
          </p:nvPicPr>
          <p:blipFill>
            <a:blip r:embed="rId52" cstate="print"/>
            <a:stretch>
              <a:fillRect/>
            </a:stretch>
          </p:blipFill>
          <p:spPr>
            <a:xfrm>
              <a:off x="3508247" y="5513832"/>
              <a:ext cx="1677924" cy="568452"/>
            </a:xfrm>
            <a:prstGeom prst="rect">
              <a:avLst/>
            </a:prstGeom>
          </p:spPr>
        </p:pic>
        <p:pic>
          <p:nvPicPr>
            <p:cNvPr id="64" name="object 64"/>
            <p:cNvPicPr/>
            <p:nvPr/>
          </p:nvPicPr>
          <p:blipFill>
            <a:blip r:embed="rId53" cstate="print"/>
            <a:stretch>
              <a:fillRect/>
            </a:stretch>
          </p:blipFill>
          <p:spPr>
            <a:xfrm>
              <a:off x="4866131" y="5513832"/>
              <a:ext cx="1575815" cy="568452"/>
            </a:xfrm>
            <a:prstGeom prst="rect">
              <a:avLst/>
            </a:prstGeom>
          </p:spPr>
        </p:pic>
        <p:pic>
          <p:nvPicPr>
            <p:cNvPr id="65" name="object 65"/>
            <p:cNvPicPr/>
            <p:nvPr/>
          </p:nvPicPr>
          <p:blipFill>
            <a:blip r:embed="rId54" cstate="print"/>
            <a:stretch>
              <a:fillRect/>
            </a:stretch>
          </p:blipFill>
          <p:spPr>
            <a:xfrm>
              <a:off x="6033516" y="5513832"/>
              <a:ext cx="580643" cy="568452"/>
            </a:xfrm>
            <a:prstGeom prst="rect">
              <a:avLst/>
            </a:prstGeom>
          </p:spPr>
        </p:pic>
        <p:pic>
          <p:nvPicPr>
            <p:cNvPr id="66" name="object 66"/>
            <p:cNvPicPr/>
            <p:nvPr/>
          </p:nvPicPr>
          <p:blipFill>
            <a:blip r:embed="rId55" cstate="print"/>
            <a:stretch>
              <a:fillRect/>
            </a:stretch>
          </p:blipFill>
          <p:spPr>
            <a:xfrm>
              <a:off x="6205728" y="5513832"/>
              <a:ext cx="1068324" cy="568452"/>
            </a:xfrm>
            <a:prstGeom prst="rect">
              <a:avLst/>
            </a:prstGeom>
          </p:spPr>
        </p:pic>
        <p:pic>
          <p:nvPicPr>
            <p:cNvPr id="67" name="object 67"/>
            <p:cNvPicPr/>
            <p:nvPr/>
          </p:nvPicPr>
          <p:blipFill>
            <a:blip r:embed="rId36" cstate="print"/>
            <a:stretch>
              <a:fillRect/>
            </a:stretch>
          </p:blipFill>
          <p:spPr>
            <a:xfrm>
              <a:off x="6865619" y="5513832"/>
              <a:ext cx="579120" cy="568452"/>
            </a:xfrm>
            <a:prstGeom prst="rect">
              <a:avLst/>
            </a:prstGeom>
          </p:spPr>
        </p:pic>
        <p:pic>
          <p:nvPicPr>
            <p:cNvPr id="68" name="object 68"/>
            <p:cNvPicPr/>
            <p:nvPr/>
          </p:nvPicPr>
          <p:blipFill>
            <a:blip r:embed="rId56" cstate="print"/>
            <a:stretch>
              <a:fillRect/>
            </a:stretch>
          </p:blipFill>
          <p:spPr>
            <a:xfrm>
              <a:off x="489203" y="6062471"/>
              <a:ext cx="1711452" cy="568452"/>
            </a:xfrm>
            <a:prstGeom prst="rect">
              <a:avLst/>
            </a:prstGeom>
          </p:spPr>
        </p:pic>
        <p:pic>
          <p:nvPicPr>
            <p:cNvPr id="69" name="object 69"/>
            <p:cNvPicPr/>
            <p:nvPr/>
          </p:nvPicPr>
          <p:blipFill>
            <a:blip r:embed="rId36" cstate="print"/>
            <a:stretch>
              <a:fillRect/>
            </a:stretch>
          </p:blipFill>
          <p:spPr>
            <a:xfrm>
              <a:off x="1792224" y="6062471"/>
              <a:ext cx="579119" cy="568452"/>
            </a:xfrm>
            <a:prstGeom prst="rect">
              <a:avLst/>
            </a:prstGeom>
          </p:spPr>
        </p:pic>
        <p:pic>
          <p:nvPicPr>
            <p:cNvPr id="70" name="object 70"/>
            <p:cNvPicPr/>
            <p:nvPr/>
          </p:nvPicPr>
          <p:blipFill>
            <a:blip r:embed="rId57" cstate="print"/>
            <a:stretch>
              <a:fillRect/>
            </a:stretch>
          </p:blipFill>
          <p:spPr>
            <a:xfrm>
              <a:off x="1962911" y="6062471"/>
              <a:ext cx="711707" cy="568452"/>
            </a:xfrm>
            <a:prstGeom prst="rect">
              <a:avLst/>
            </a:prstGeom>
          </p:spPr>
        </p:pic>
        <p:pic>
          <p:nvPicPr>
            <p:cNvPr id="71" name="object 71"/>
            <p:cNvPicPr/>
            <p:nvPr/>
          </p:nvPicPr>
          <p:blipFill>
            <a:blip r:embed="rId58" cstate="print"/>
            <a:stretch>
              <a:fillRect/>
            </a:stretch>
          </p:blipFill>
          <p:spPr>
            <a:xfrm>
              <a:off x="2266187" y="6062471"/>
              <a:ext cx="493775" cy="568452"/>
            </a:xfrm>
            <a:prstGeom prst="rect">
              <a:avLst/>
            </a:prstGeom>
          </p:spPr>
        </p:pic>
      </p:grpSp>
      <p:sp>
        <p:nvSpPr>
          <p:cNvPr id="73" name="object 73"/>
          <p:cNvSpPr txBox="1"/>
          <p:nvPr/>
        </p:nvSpPr>
        <p:spPr>
          <a:xfrm>
            <a:off x="666699" y="871219"/>
            <a:ext cx="7035800" cy="1671955"/>
          </a:xfrm>
          <a:prstGeom prst="rect">
            <a:avLst/>
          </a:prstGeom>
        </p:spPr>
        <p:txBody>
          <a:bodyPr vert="horz" wrap="square" lIns="0" tIns="12700" rIns="0" bIns="0" rtlCol="0">
            <a:spAutoFit/>
          </a:bodyPr>
          <a:lstStyle/>
          <a:p>
            <a:pPr marL="12700" marR="5080" indent="-1905">
              <a:lnSpc>
                <a:spcPct val="150000"/>
              </a:lnSpc>
              <a:spcBef>
                <a:spcPts val="100"/>
              </a:spcBef>
              <a:buClr>
                <a:srgbClr val="D24617"/>
              </a:buClr>
              <a:buSzPct val="75000"/>
              <a:buFont typeface="Wingdings"/>
              <a:buChar char=""/>
              <a:tabLst>
                <a:tab pos="226695" algn="l"/>
              </a:tabLst>
            </a:pPr>
            <a:r>
              <a:rPr sz="2400" dirty="0">
                <a:solidFill>
                  <a:srgbClr val="FFFFFF"/>
                </a:solidFill>
                <a:latin typeface="Arial MT"/>
                <a:cs typeface="Arial MT"/>
              </a:rPr>
              <a:t>	Moralitas</a:t>
            </a:r>
            <a:r>
              <a:rPr sz="2400" spc="-114" dirty="0">
                <a:solidFill>
                  <a:srgbClr val="FFFFFF"/>
                </a:solidFill>
                <a:latin typeface="Arial MT"/>
                <a:cs typeface="Arial MT"/>
              </a:rPr>
              <a:t> </a:t>
            </a:r>
            <a:r>
              <a:rPr sz="2400" dirty="0">
                <a:solidFill>
                  <a:srgbClr val="FFFFFF"/>
                </a:solidFill>
                <a:latin typeface="Arial MT"/>
                <a:cs typeface="Arial MT"/>
              </a:rPr>
              <a:t>adalah</a:t>
            </a:r>
            <a:r>
              <a:rPr sz="2400" spc="-90" dirty="0">
                <a:solidFill>
                  <a:srgbClr val="FFFFFF"/>
                </a:solidFill>
                <a:latin typeface="Arial MT"/>
                <a:cs typeface="Arial MT"/>
              </a:rPr>
              <a:t> </a:t>
            </a:r>
            <a:r>
              <a:rPr sz="2400" dirty="0">
                <a:solidFill>
                  <a:srgbClr val="FFFFFF"/>
                </a:solidFill>
                <a:latin typeface="Arial MT"/>
                <a:cs typeface="Arial MT"/>
              </a:rPr>
              <a:t>pedoman</a:t>
            </a:r>
            <a:r>
              <a:rPr sz="2400" spc="-105" dirty="0">
                <a:solidFill>
                  <a:srgbClr val="FFFFFF"/>
                </a:solidFill>
                <a:latin typeface="Arial MT"/>
                <a:cs typeface="Arial MT"/>
              </a:rPr>
              <a:t> </a:t>
            </a:r>
            <a:r>
              <a:rPr sz="2400" dirty="0">
                <a:solidFill>
                  <a:srgbClr val="FFFFFF"/>
                </a:solidFill>
                <a:latin typeface="Arial MT"/>
                <a:cs typeface="Arial MT"/>
              </a:rPr>
              <a:t>yang</a:t>
            </a:r>
            <a:r>
              <a:rPr sz="2400" spc="-110" dirty="0">
                <a:solidFill>
                  <a:srgbClr val="FFFFFF"/>
                </a:solidFill>
                <a:latin typeface="Arial MT"/>
                <a:cs typeface="Arial MT"/>
              </a:rPr>
              <a:t> </a:t>
            </a:r>
            <a:r>
              <a:rPr sz="2400" dirty="0">
                <a:solidFill>
                  <a:srgbClr val="FFFFFF"/>
                </a:solidFill>
                <a:latin typeface="Arial MT"/>
                <a:cs typeface="Arial MT"/>
              </a:rPr>
              <a:t>dimiliki</a:t>
            </a:r>
            <a:r>
              <a:rPr sz="2400" spc="-75" dirty="0">
                <a:solidFill>
                  <a:srgbClr val="FFFFFF"/>
                </a:solidFill>
                <a:latin typeface="Arial MT"/>
                <a:cs typeface="Arial MT"/>
              </a:rPr>
              <a:t> </a:t>
            </a:r>
            <a:r>
              <a:rPr sz="2400" spc="-10" dirty="0">
                <a:solidFill>
                  <a:srgbClr val="FFFFFF"/>
                </a:solidFill>
                <a:latin typeface="Arial MT"/>
                <a:cs typeface="Arial MT"/>
              </a:rPr>
              <a:t>individu </a:t>
            </a:r>
            <a:r>
              <a:rPr sz="2400" dirty="0">
                <a:solidFill>
                  <a:srgbClr val="FFFFFF"/>
                </a:solidFill>
                <a:latin typeface="Arial MT"/>
                <a:cs typeface="Arial MT"/>
              </a:rPr>
              <a:t>atau</a:t>
            </a:r>
            <a:r>
              <a:rPr sz="2400" spc="-114" dirty="0">
                <a:solidFill>
                  <a:srgbClr val="FFFFFF"/>
                </a:solidFill>
                <a:latin typeface="Arial MT"/>
                <a:cs typeface="Arial MT"/>
              </a:rPr>
              <a:t> </a:t>
            </a:r>
            <a:r>
              <a:rPr sz="2400" dirty="0">
                <a:solidFill>
                  <a:srgbClr val="FFFFFF"/>
                </a:solidFill>
                <a:latin typeface="Arial MT"/>
                <a:cs typeface="Arial MT"/>
              </a:rPr>
              <a:t>kelompok</a:t>
            </a:r>
            <a:r>
              <a:rPr sz="2400" spc="-80" dirty="0">
                <a:solidFill>
                  <a:srgbClr val="FFFFFF"/>
                </a:solidFill>
                <a:latin typeface="Arial MT"/>
                <a:cs typeface="Arial MT"/>
              </a:rPr>
              <a:t> </a:t>
            </a:r>
            <a:r>
              <a:rPr sz="2400" dirty="0">
                <a:solidFill>
                  <a:srgbClr val="FFFFFF"/>
                </a:solidFill>
                <a:latin typeface="Arial MT"/>
                <a:cs typeface="Arial MT"/>
              </a:rPr>
              <a:t>mengenai</a:t>
            </a:r>
            <a:r>
              <a:rPr sz="2400" spc="-60" dirty="0">
                <a:solidFill>
                  <a:srgbClr val="FFFFFF"/>
                </a:solidFill>
                <a:latin typeface="Arial MT"/>
                <a:cs typeface="Arial MT"/>
              </a:rPr>
              <a:t> </a:t>
            </a:r>
            <a:r>
              <a:rPr sz="2400" dirty="0">
                <a:solidFill>
                  <a:srgbClr val="FFFFFF"/>
                </a:solidFill>
                <a:latin typeface="Arial MT"/>
                <a:cs typeface="Arial MT"/>
              </a:rPr>
              <a:t>apa</a:t>
            </a:r>
            <a:r>
              <a:rPr sz="2400" spc="-95" dirty="0">
                <a:solidFill>
                  <a:srgbClr val="FFFFFF"/>
                </a:solidFill>
                <a:latin typeface="Arial MT"/>
                <a:cs typeface="Arial MT"/>
              </a:rPr>
              <a:t> </a:t>
            </a:r>
            <a:r>
              <a:rPr sz="2400" dirty="0">
                <a:solidFill>
                  <a:srgbClr val="FFFFFF"/>
                </a:solidFill>
                <a:latin typeface="Arial MT"/>
                <a:cs typeface="Arial MT"/>
              </a:rPr>
              <a:t>yang</a:t>
            </a:r>
            <a:r>
              <a:rPr sz="2400" spc="-85" dirty="0">
                <a:solidFill>
                  <a:srgbClr val="FFFFFF"/>
                </a:solidFill>
                <a:latin typeface="Arial MT"/>
                <a:cs typeface="Arial MT"/>
              </a:rPr>
              <a:t> </a:t>
            </a:r>
            <a:r>
              <a:rPr sz="2400" dirty="0">
                <a:solidFill>
                  <a:srgbClr val="FFFFFF"/>
                </a:solidFill>
                <a:latin typeface="Arial MT"/>
                <a:cs typeface="Arial MT"/>
              </a:rPr>
              <a:t>benar</a:t>
            </a:r>
            <a:r>
              <a:rPr sz="2400" spc="-70" dirty="0">
                <a:solidFill>
                  <a:srgbClr val="FFFFFF"/>
                </a:solidFill>
                <a:latin typeface="Arial MT"/>
                <a:cs typeface="Arial MT"/>
              </a:rPr>
              <a:t> </a:t>
            </a:r>
            <a:r>
              <a:rPr sz="2400" dirty="0">
                <a:solidFill>
                  <a:srgbClr val="FFFFFF"/>
                </a:solidFill>
                <a:latin typeface="Arial MT"/>
                <a:cs typeface="Arial MT"/>
              </a:rPr>
              <a:t>dan</a:t>
            </a:r>
            <a:r>
              <a:rPr sz="2400" spc="-80" dirty="0">
                <a:solidFill>
                  <a:srgbClr val="FFFFFF"/>
                </a:solidFill>
                <a:latin typeface="Arial MT"/>
                <a:cs typeface="Arial MT"/>
              </a:rPr>
              <a:t> </a:t>
            </a:r>
            <a:r>
              <a:rPr sz="2400" spc="-10" dirty="0">
                <a:solidFill>
                  <a:srgbClr val="FFFFFF"/>
                </a:solidFill>
                <a:latin typeface="Arial MT"/>
                <a:cs typeface="Arial MT"/>
              </a:rPr>
              <a:t>salah berdasarkan</a:t>
            </a:r>
            <a:r>
              <a:rPr sz="2400" spc="-105" dirty="0">
                <a:solidFill>
                  <a:srgbClr val="FFFFFF"/>
                </a:solidFill>
                <a:latin typeface="Arial MT"/>
                <a:cs typeface="Arial MT"/>
              </a:rPr>
              <a:t> </a:t>
            </a:r>
            <a:r>
              <a:rPr sz="2400" dirty="0">
                <a:solidFill>
                  <a:srgbClr val="FFFFFF"/>
                </a:solidFill>
                <a:latin typeface="Arial MT"/>
                <a:cs typeface="Arial MT"/>
              </a:rPr>
              <a:t>standar</a:t>
            </a:r>
            <a:r>
              <a:rPr sz="2400" spc="-110" dirty="0">
                <a:solidFill>
                  <a:srgbClr val="FFFFFF"/>
                </a:solidFill>
                <a:latin typeface="Arial MT"/>
                <a:cs typeface="Arial MT"/>
              </a:rPr>
              <a:t> </a:t>
            </a:r>
            <a:r>
              <a:rPr sz="2400" spc="-10" dirty="0">
                <a:solidFill>
                  <a:srgbClr val="FFFFFF"/>
                </a:solidFill>
                <a:latin typeface="Arial MT"/>
                <a:cs typeface="Arial MT"/>
              </a:rPr>
              <a:t>moral.</a:t>
            </a:r>
            <a:endParaRPr sz="2400">
              <a:latin typeface="Arial MT"/>
              <a:cs typeface="Arial MT"/>
            </a:endParaRPr>
          </a:p>
        </p:txBody>
      </p:sp>
      <p:sp>
        <p:nvSpPr>
          <p:cNvPr id="72" name="object 72"/>
          <p:cNvSpPr txBox="1"/>
          <p:nvPr/>
        </p:nvSpPr>
        <p:spPr>
          <a:xfrm>
            <a:off x="8653653" y="859663"/>
            <a:ext cx="101600" cy="208279"/>
          </a:xfrm>
          <a:prstGeom prst="rect">
            <a:avLst/>
          </a:prstGeom>
        </p:spPr>
        <p:txBody>
          <a:bodyPr vert="horz" wrap="square" lIns="0" tIns="12700" rIns="0" bIns="0" rtlCol="0">
            <a:spAutoFit/>
          </a:bodyPr>
          <a:lstStyle/>
          <a:p>
            <a:pPr marL="12700">
              <a:lnSpc>
                <a:spcPct val="100000"/>
              </a:lnSpc>
              <a:spcBef>
                <a:spcPts val="100"/>
              </a:spcBef>
            </a:pPr>
            <a:r>
              <a:rPr sz="1200" spc="-50" dirty="0">
                <a:solidFill>
                  <a:srgbClr val="FFFFFF"/>
                </a:solidFill>
                <a:latin typeface="Times New Roman"/>
                <a:cs typeface="Times New Roman"/>
              </a:rPr>
              <a:t>5</a:t>
            </a:r>
            <a:endParaRPr sz="1200">
              <a:latin typeface="Times New Roman"/>
              <a:cs typeface="Times New Roman"/>
            </a:endParaRPr>
          </a:p>
        </p:txBody>
      </p:sp>
      <p:sp>
        <p:nvSpPr>
          <p:cNvPr id="74" name="object 74"/>
          <p:cNvSpPr txBox="1"/>
          <p:nvPr/>
        </p:nvSpPr>
        <p:spPr>
          <a:xfrm>
            <a:off x="666699" y="2594081"/>
            <a:ext cx="7228205" cy="4154170"/>
          </a:xfrm>
          <a:prstGeom prst="rect">
            <a:avLst/>
          </a:prstGeom>
        </p:spPr>
        <p:txBody>
          <a:bodyPr vert="horz" wrap="square" lIns="0" tIns="12065" rIns="0" bIns="0" rtlCol="0">
            <a:spAutoFit/>
          </a:bodyPr>
          <a:lstStyle/>
          <a:p>
            <a:pPr marL="12700" marR="5080" indent="-1905">
              <a:lnSpc>
                <a:spcPct val="150000"/>
              </a:lnSpc>
              <a:spcBef>
                <a:spcPts val="95"/>
              </a:spcBef>
              <a:buClr>
                <a:srgbClr val="D24617"/>
              </a:buClr>
              <a:buSzPct val="75000"/>
              <a:buFont typeface="Wingdings"/>
              <a:buChar char=""/>
              <a:tabLst>
                <a:tab pos="226695" algn="l"/>
              </a:tabLst>
            </a:pPr>
            <a:r>
              <a:rPr sz="2400" dirty="0">
                <a:solidFill>
                  <a:srgbClr val="FFFFFF"/>
                </a:solidFill>
                <a:latin typeface="Arial MT"/>
                <a:cs typeface="Arial MT"/>
              </a:rPr>
              <a:t>	Standar</a:t>
            </a:r>
            <a:r>
              <a:rPr sz="2400" spc="30" dirty="0">
                <a:solidFill>
                  <a:srgbClr val="FFFFFF"/>
                </a:solidFill>
                <a:latin typeface="Arial MT"/>
                <a:cs typeface="Arial MT"/>
              </a:rPr>
              <a:t> </a:t>
            </a:r>
            <a:r>
              <a:rPr sz="2400" dirty="0">
                <a:solidFill>
                  <a:srgbClr val="FFFFFF"/>
                </a:solidFill>
                <a:latin typeface="Arial MT"/>
                <a:cs typeface="Arial MT"/>
              </a:rPr>
              <a:t>moral</a:t>
            </a:r>
            <a:r>
              <a:rPr sz="2400" spc="45" dirty="0">
                <a:solidFill>
                  <a:srgbClr val="FFFFFF"/>
                </a:solidFill>
                <a:latin typeface="Arial MT"/>
                <a:cs typeface="Arial MT"/>
              </a:rPr>
              <a:t> </a:t>
            </a:r>
            <a:r>
              <a:rPr sz="2400" dirty="0">
                <a:solidFill>
                  <a:srgbClr val="FFFFFF"/>
                </a:solidFill>
                <a:latin typeface="Arial MT"/>
                <a:cs typeface="Arial MT"/>
              </a:rPr>
              <a:t>ialah</a:t>
            </a:r>
            <a:r>
              <a:rPr sz="2400" spc="65" dirty="0">
                <a:solidFill>
                  <a:srgbClr val="FFFFFF"/>
                </a:solidFill>
                <a:latin typeface="Arial MT"/>
                <a:cs typeface="Arial MT"/>
              </a:rPr>
              <a:t> </a:t>
            </a:r>
            <a:r>
              <a:rPr sz="2400" dirty="0">
                <a:solidFill>
                  <a:srgbClr val="FFFFFF"/>
                </a:solidFill>
                <a:latin typeface="Arial MT"/>
                <a:cs typeface="Arial MT"/>
              </a:rPr>
              <a:t>standar</a:t>
            </a:r>
            <a:r>
              <a:rPr sz="2400" spc="30" dirty="0">
                <a:solidFill>
                  <a:srgbClr val="FFFFFF"/>
                </a:solidFill>
                <a:latin typeface="Arial MT"/>
                <a:cs typeface="Arial MT"/>
              </a:rPr>
              <a:t> </a:t>
            </a:r>
            <a:r>
              <a:rPr sz="2400" dirty="0">
                <a:solidFill>
                  <a:srgbClr val="FFFFFF"/>
                </a:solidFill>
                <a:latin typeface="Arial MT"/>
                <a:cs typeface="Arial MT"/>
              </a:rPr>
              <a:t>yang</a:t>
            </a:r>
            <a:r>
              <a:rPr sz="2400" spc="30" dirty="0">
                <a:solidFill>
                  <a:srgbClr val="FFFFFF"/>
                </a:solidFill>
                <a:latin typeface="Arial MT"/>
                <a:cs typeface="Arial MT"/>
              </a:rPr>
              <a:t> </a:t>
            </a:r>
            <a:r>
              <a:rPr sz="2400" spc="-10" dirty="0">
                <a:solidFill>
                  <a:srgbClr val="FFFFFF"/>
                </a:solidFill>
                <a:latin typeface="Arial MT"/>
                <a:cs typeface="Arial MT"/>
              </a:rPr>
              <a:t>berkaitan</a:t>
            </a:r>
            <a:r>
              <a:rPr sz="2400" spc="600" dirty="0">
                <a:solidFill>
                  <a:srgbClr val="FFFFFF"/>
                </a:solidFill>
                <a:latin typeface="Arial MT"/>
                <a:cs typeface="Arial MT"/>
              </a:rPr>
              <a:t> </a:t>
            </a:r>
            <a:r>
              <a:rPr sz="2400" dirty="0">
                <a:solidFill>
                  <a:srgbClr val="FFFFFF"/>
                </a:solidFill>
                <a:latin typeface="Arial MT"/>
                <a:cs typeface="Arial MT"/>
              </a:rPr>
              <a:t>dengan</a:t>
            </a:r>
            <a:r>
              <a:rPr sz="2400" spc="-120" dirty="0">
                <a:solidFill>
                  <a:srgbClr val="FFFFFF"/>
                </a:solidFill>
                <a:latin typeface="Arial MT"/>
                <a:cs typeface="Arial MT"/>
              </a:rPr>
              <a:t> </a:t>
            </a:r>
            <a:r>
              <a:rPr sz="2400" dirty="0">
                <a:solidFill>
                  <a:srgbClr val="FFFFFF"/>
                </a:solidFill>
                <a:latin typeface="Arial MT"/>
                <a:cs typeface="Arial MT"/>
              </a:rPr>
              <a:t>persoalan</a:t>
            </a:r>
            <a:r>
              <a:rPr sz="2400" spc="-110" dirty="0">
                <a:solidFill>
                  <a:srgbClr val="FFFFFF"/>
                </a:solidFill>
                <a:latin typeface="Arial MT"/>
                <a:cs typeface="Arial MT"/>
              </a:rPr>
              <a:t> </a:t>
            </a:r>
            <a:r>
              <a:rPr sz="2400" dirty="0">
                <a:solidFill>
                  <a:srgbClr val="FFFFFF"/>
                </a:solidFill>
                <a:latin typeface="Arial MT"/>
                <a:cs typeface="Arial MT"/>
              </a:rPr>
              <a:t>yang</a:t>
            </a:r>
            <a:r>
              <a:rPr sz="2400" spc="-125" dirty="0">
                <a:solidFill>
                  <a:srgbClr val="FFFFFF"/>
                </a:solidFill>
                <a:latin typeface="Arial MT"/>
                <a:cs typeface="Arial MT"/>
              </a:rPr>
              <a:t> </a:t>
            </a:r>
            <a:r>
              <a:rPr sz="2400" dirty="0">
                <a:solidFill>
                  <a:srgbClr val="FFFFFF"/>
                </a:solidFill>
                <a:latin typeface="Arial MT"/>
                <a:cs typeface="Arial MT"/>
              </a:rPr>
              <a:t>dianggap</a:t>
            </a:r>
            <a:r>
              <a:rPr sz="2400" spc="-105" dirty="0">
                <a:solidFill>
                  <a:srgbClr val="FFFFFF"/>
                </a:solidFill>
                <a:latin typeface="Arial MT"/>
                <a:cs typeface="Arial MT"/>
              </a:rPr>
              <a:t> </a:t>
            </a:r>
            <a:r>
              <a:rPr sz="2400" spc="-10" dirty="0">
                <a:solidFill>
                  <a:srgbClr val="FFFFFF"/>
                </a:solidFill>
                <a:latin typeface="Arial MT"/>
                <a:cs typeface="Arial MT"/>
              </a:rPr>
              <a:t>mempunyai konsekuensi</a:t>
            </a:r>
            <a:r>
              <a:rPr sz="2400" spc="-100" dirty="0">
                <a:solidFill>
                  <a:srgbClr val="FFFFFF"/>
                </a:solidFill>
                <a:latin typeface="Arial MT"/>
                <a:cs typeface="Arial MT"/>
              </a:rPr>
              <a:t> </a:t>
            </a:r>
            <a:r>
              <a:rPr sz="2400" dirty="0">
                <a:solidFill>
                  <a:srgbClr val="FFFFFF"/>
                </a:solidFill>
                <a:latin typeface="Arial MT"/>
                <a:cs typeface="Arial MT"/>
              </a:rPr>
              <a:t>serius,</a:t>
            </a:r>
            <a:r>
              <a:rPr sz="2400" spc="-125" dirty="0">
                <a:solidFill>
                  <a:srgbClr val="FFFFFF"/>
                </a:solidFill>
                <a:latin typeface="Arial MT"/>
                <a:cs typeface="Arial MT"/>
              </a:rPr>
              <a:t> </a:t>
            </a:r>
            <a:r>
              <a:rPr sz="2400" dirty="0">
                <a:solidFill>
                  <a:srgbClr val="FFFFFF"/>
                </a:solidFill>
                <a:latin typeface="Arial MT"/>
                <a:cs typeface="Arial MT"/>
              </a:rPr>
              <a:t>didasarkan</a:t>
            </a:r>
            <a:r>
              <a:rPr sz="2400" spc="-90" dirty="0">
                <a:solidFill>
                  <a:srgbClr val="FFFFFF"/>
                </a:solidFill>
                <a:latin typeface="Arial MT"/>
                <a:cs typeface="Arial MT"/>
              </a:rPr>
              <a:t> </a:t>
            </a:r>
            <a:r>
              <a:rPr sz="2400" dirty="0">
                <a:solidFill>
                  <a:srgbClr val="FFFFFF"/>
                </a:solidFill>
                <a:latin typeface="Arial MT"/>
                <a:cs typeface="Arial MT"/>
              </a:rPr>
              <a:t>pada</a:t>
            </a:r>
            <a:r>
              <a:rPr sz="2400" spc="-100" dirty="0">
                <a:solidFill>
                  <a:srgbClr val="FFFFFF"/>
                </a:solidFill>
                <a:latin typeface="Arial MT"/>
                <a:cs typeface="Arial MT"/>
              </a:rPr>
              <a:t> </a:t>
            </a:r>
            <a:r>
              <a:rPr sz="2400" dirty="0">
                <a:solidFill>
                  <a:srgbClr val="FFFFFF"/>
                </a:solidFill>
                <a:latin typeface="Arial MT"/>
                <a:cs typeface="Arial MT"/>
              </a:rPr>
              <a:t>penalaran</a:t>
            </a:r>
            <a:r>
              <a:rPr sz="2400" spc="-75" dirty="0">
                <a:solidFill>
                  <a:srgbClr val="FFFFFF"/>
                </a:solidFill>
                <a:latin typeface="Arial MT"/>
                <a:cs typeface="Arial MT"/>
              </a:rPr>
              <a:t> </a:t>
            </a:r>
            <a:r>
              <a:rPr sz="2400" spc="-20" dirty="0">
                <a:solidFill>
                  <a:srgbClr val="FFFFFF"/>
                </a:solidFill>
                <a:latin typeface="Arial MT"/>
                <a:cs typeface="Arial MT"/>
              </a:rPr>
              <a:t>yang </a:t>
            </a:r>
            <a:r>
              <a:rPr sz="2400" dirty="0">
                <a:solidFill>
                  <a:srgbClr val="FFFFFF"/>
                </a:solidFill>
                <a:latin typeface="Arial MT"/>
                <a:cs typeface="Arial MT"/>
              </a:rPr>
              <a:t>baik</a:t>
            </a:r>
            <a:r>
              <a:rPr sz="2400" spc="-80" dirty="0">
                <a:solidFill>
                  <a:srgbClr val="FFFFFF"/>
                </a:solidFill>
                <a:latin typeface="Arial MT"/>
                <a:cs typeface="Arial MT"/>
              </a:rPr>
              <a:t> </a:t>
            </a:r>
            <a:r>
              <a:rPr sz="2400" dirty="0">
                <a:solidFill>
                  <a:srgbClr val="FFFFFF"/>
                </a:solidFill>
                <a:latin typeface="Arial MT"/>
                <a:cs typeface="Arial MT"/>
              </a:rPr>
              <a:t>bukan</a:t>
            </a:r>
            <a:r>
              <a:rPr sz="2400" spc="-95" dirty="0">
                <a:solidFill>
                  <a:srgbClr val="FFFFFF"/>
                </a:solidFill>
                <a:latin typeface="Arial MT"/>
                <a:cs typeface="Arial MT"/>
              </a:rPr>
              <a:t> </a:t>
            </a:r>
            <a:r>
              <a:rPr sz="2400" dirty="0">
                <a:solidFill>
                  <a:srgbClr val="FFFFFF"/>
                </a:solidFill>
                <a:latin typeface="Arial MT"/>
                <a:cs typeface="Arial MT"/>
              </a:rPr>
              <a:t>otoritas</a:t>
            </a:r>
            <a:r>
              <a:rPr sz="2400" spc="-75" dirty="0">
                <a:solidFill>
                  <a:srgbClr val="FFFFFF"/>
                </a:solidFill>
                <a:latin typeface="Arial MT"/>
                <a:cs typeface="Arial MT"/>
              </a:rPr>
              <a:t> </a:t>
            </a:r>
            <a:r>
              <a:rPr sz="2400" spc="-10" dirty="0">
                <a:solidFill>
                  <a:srgbClr val="FFFFFF"/>
                </a:solidFill>
                <a:latin typeface="Arial MT"/>
                <a:cs typeface="Arial MT"/>
              </a:rPr>
              <a:t>kekuasaan,</a:t>
            </a:r>
            <a:r>
              <a:rPr sz="2400" spc="-90" dirty="0">
                <a:solidFill>
                  <a:srgbClr val="FFFFFF"/>
                </a:solidFill>
                <a:latin typeface="Arial MT"/>
                <a:cs typeface="Arial MT"/>
              </a:rPr>
              <a:t> </a:t>
            </a:r>
            <a:r>
              <a:rPr sz="2400" dirty="0">
                <a:solidFill>
                  <a:srgbClr val="FFFFFF"/>
                </a:solidFill>
                <a:latin typeface="Arial MT"/>
                <a:cs typeface="Arial MT"/>
              </a:rPr>
              <a:t>melebihi</a:t>
            </a:r>
            <a:r>
              <a:rPr sz="2400" spc="-50" dirty="0">
                <a:solidFill>
                  <a:srgbClr val="FFFFFF"/>
                </a:solidFill>
                <a:latin typeface="Arial MT"/>
                <a:cs typeface="Arial MT"/>
              </a:rPr>
              <a:t> </a:t>
            </a:r>
            <a:r>
              <a:rPr sz="2400" spc="-10" dirty="0">
                <a:solidFill>
                  <a:srgbClr val="FFFFFF"/>
                </a:solidFill>
                <a:latin typeface="Arial MT"/>
                <a:cs typeface="Arial MT"/>
              </a:rPr>
              <a:t>kepentingan </a:t>
            </a:r>
            <a:r>
              <a:rPr sz="2400" dirty="0">
                <a:solidFill>
                  <a:srgbClr val="FFFFFF"/>
                </a:solidFill>
                <a:latin typeface="Arial MT"/>
                <a:cs typeface="Arial MT"/>
              </a:rPr>
              <a:t>sendiri,</a:t>
            </a:r>
            <a:r>
              <a:rPr sz="2400" spc="-90" dirty="0">
                <a:solidFill>
                  <a:srgbClr val="FFFFFF"/>
                </a:solidFill>
                <a:latin typeface="Arial MT"/>
                <a:cs typeface="Arial MT"/>
              </a:rPr>
              <a:t> </a:t>
            </a:r>
            <a:r>
              <a:rPr sz="2400" dirty="0">
                <a:solidFill>
                  <a:srgbClr val="FFFFFF"/>
                </a:solidFill>
                <a:latin typeface="Arial MT"/>
                <a:cs typeface="Arial MT"/>
              </a:rPr>
              <a:t>tidak</a:t>
            </a:r>
            <a:r>
              <a:rPr sz="2400" spc="-105" dirty="0">
                <a:solidFill>
                  <a:srgbClr val="FFFFFF"/>
                </a:solidFill>
                <a:latin typeface="Arial MT"/>
                <a:cs typeface="Arial MT"/>
              </a:rPr>
              <a:t> </a:t>
            </a:r>
            <a:r>
              <a:rPr sz="2400" dirty="0">
                <a:solidFill>
                  <a:srgbClr val="FFFFFF"/>
                </a:solidFill>
                <a:latin typeface="Arial MT"/>
                <a:cs typeface="Arial MT"/>
              </a:rPr>
              <a:t>memihak</a:t>
            </a:r>
            <a:r>
              <a:rPr sz="2400" spc="-90" dirty="0">
                <a:solidFill>
                  <a:srgbClr val="FFFFFF"/>
                </a:solidFill>
                <a:latin typeface="Arial MT"/>
                <a:cs typeface="Arial MT"/>
              </a:rPr>
              <a:t> </a:t>
            </a:r>
            <a:r>
              <a:rPr sz="2400" dirty="0">
                <a:solidFill>
                  <a:srgbClr val="FFFFFF"/>
                </a:solidFill>
                <a:latin typeface="Arial MT"/>
                <a:cs typeface="Arial MT"/>
              </a:rPr>
              <a:t>dan</a:t>
            </a:r>
            <a:r>
              <a:rPr sz="2400" spc="-85" dirty="0">
                <a:solidFill>
                  <a:srgbClr val="FFFFFF"/>
                </a:solidFill>
                <a:latin typeface="Arial MT"/>
                <a:cs typeface="Arial MT"/>
              </a:rPr>
              <a:t> </a:t>
            </a:r>
            <a:r>
              <a:rPr sz="2400" spc="-10" dirty="0">
                <a:solidFill>
                  <a:srgbClr val="FFFFFF"/>
                </a:solidFill>
                <a:latin typeface="Arial MT"/>
                <a:cs typeface="Arial MT"/>
              </a:rPr>
              <a:t>pelanggarannya diasosiasikan</a:t>
            </a:r>
            <a:r>
              <a:rPr sz="2400" spc="-90" dirty="0">
                <a:solidFill>
                  <a:srgbClr val="FFFFFF"/>
                </a:solidFill>
                <a:latin typeface="Arial MT"/>
                <a:cs typeface="Arial MT"/>
              </a:rPr>
              <a:t> </a:t>
            </a:r>
            <a:r>
              <a:rPr sz="2400" dirty="0">
                <a:solidFill>
                  <a:srgbClr val="FFFFFF"/>
                </a:solidFill>
                <a:latin typeface="Arial MT"/>
                <a:cs typeface="Arial MT"/>
              </a:rPr>
              <a:t>dengan</a:t>
            </a:r>
            <a:r>
              <a:rPr sz="2400" spc="-95" dirty="0">
                <a:solidFill>
                  <a:srgbClr val="FFFFFF"/>
                </a:solidFill>
                <a:latin typeface="Arial MT"/>
                <a:cs typeface="Arial MT"/>
              </a:rPr>
              <a:t> </a:t>
            </a:r>
            <a:r>
              <a:rPr sz="2400" dirty="0">
                <a:solidFill>
                  <a:srgbClr val="FFFFFF"/>
                </a:solidFill>
                <a:latin typeface="Arial MT"/>
                <a:cs typeface="Arial MT"/>
              </a:rPr>
              <a:t>perasaan</a:t>
            </a:r>
            <a:r>
              <a:rPr sz="2400" spc="-120" dirty="0">
                <a:solidFill>
                  <a:srgbClr val="FFFFFF"/>
                </a:solidFill>
                <a:latin typeface="Arial MT"/>
                <a:cs typeface="Arial MT"/>
              </a:rPr>
              <a:t> </a:t>
            </a:r>
            <a:r>
              <a:rPr sz="2400" dirty="0">
                <a:solidFill>
                  <a:srgbClr val="FFFFFF"/>
                </a:solidFill>
                <a:latin typeface="Arial MT"/>
                <a:cs typeface="Arial MT"/>
              </a:rPr>
              <a:t>bersalah,</a:t>
            </a:r>
            <a:r>
              <a:rPr sz="2400" spc="-114" dirty="0">
                <a:solidFill>
                  <a:srgbClr val="FFFFFF"/>
                </a:solidFill>
                <a:latin typeface="Arial MT"/>
                <a:cs typeface="Arial MT"/>
              </a:rPr>
              <a:t> </a:t>
            </a:r>
            <a:r>
              <a:rPr sz="2400" spc="-10" dirty="0">
                <a:solidFill>
                  <a:srgbClr val="FFFFFF"/>
                </a:solidFill>
                <a:latin typeface="Arial MT"/>
                <a:cs typeface="Arial MT"/>
              </a:rPr>
              <a:t>malu, menyesal,</a:t>
            </a:r>
            <a:r>
              <a:rPr sz="2400" spc="-85" dirty="0">
                <a:solidFill>
                  <a:srgbClr val="FFFFFF"/>
                </a:solidFill>
                <a:latin typeface="Arial MT"/>
                <a:cs typeface="Arial MT"/>
              </a:rPr>
              <a:t> </a:t>
            </a:r>
            <a:r>
              <a:rPr sz="2400" spc="-20" dirty="0">
                <a:solidFill>
                  <a:srgbClr val="FFFFFF"/>
                </a:solidFill>
                <a:latin typeface="Arial MT"/>
                <a:cs typeface="Arial MT"/>
              </a:rPr>
              <a:t>dll.</a:t>
            </a:r>
            <a:endParaRPr sz="2400">
              <a:latin typeface="Arial MT"/>
              <a:cs typeface="Arial MT"/>
            </a:endParaRPr>
          </a:p>
          <a:p>
            <a:pPr marL="4607560">
              <a:lnSpc>
                <a:spcPct val="100000"/>
              </a:lnSpc>
              <a:spcBef>
                <a:spcPts val="1065"/>
              </a:spcBef>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10" dirty="0">
                <a:solidFill>
                  <a:srgbClr val="FFFFFF"/>
                </a:solidFill>
                <a:latin typeface="Times New Roman"/>
                <a:cs typeface="Times New Roman"/>
              </a:rPr>
              <a:t> </a:t>
            </a:r>
            <a:r>
              <a:rPr sz="1000" dirty="0">
                <a:solidFill>
                  <a:srgbClr val="FFFFFF"/>
                </a:solidFill>
                <a:latin typeface="Times New Roman"/>
                <a:cs typeface="Times New Roman"/>
              </a:rPr>
              <a:t>M,</a:t>
            </a:r>
            <a:r>
              <a:rPr sz="1000" spc="-65"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778" y="0"/>
            <a:ext cx="9147810" cy="6858000"/>
            <a:chOff x="-1778" y="0"/>
            <a:chExt cx="9147810"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B8BCCD"/>
              </a:solidFill>
            </a:ln>
          </p:spPr>
          <p:txBody>
            <a:bodyPr wrap="square" lIns="0" tIns="0" rIns="0" bIns="0" rtlCol="0"/>
            <a:lstStyle/>
            <a:p>
              <a:endParaRPr/>
            </a:p>
          </p:txBody>
        </p:sp>
        <p:sp>
          <p:nvSpPr>
            <p:cNvPr id="5" name="object 5"/>
            <p:cNvSpPr/>
            <p:nvPr/>
          </p:nvSpPr>
          <p:spPr>
            <a:xfrm>
              <a:off x="6469380" y="4948428"/>
              <a:ext cx="2673350" cy="1900555"/>
            </a:xfrm>
            <a:custGeom>
              <a:avLst/>
              <a:gdLst/>
              <a:ahLst/>
              <a:cxnLst/>
              <a:rect l="l" t="t" r="r" b="b"/>
              <a:pathLst>
                <a:path w="2673350" h="1900554">
                  <a:moveTo>
                    <a:pt x="2673096" y="0"/>
                  </a:moveTo>
                  <a:lnTo>
                    <a:pt x="0" y="1900173"/>
                  </a:lnTo>
                </a:path>
              </a:pathLst>
            </a:custGeom>
            <a:ln w="6096">
              <a:solidFill>
                <a:srgbClr val="C2C5D2"/>
              </a:solidFill>
            </a:ln>
          </p:spPr>
          <p:txBody>
            <a:bodyPr wrap="square" lIns="0" tIns="0" rIns="0" bIns="0" rtlCol="0"/>
            <a:lstStyle/>
            <a:p>
              <a:endParaRPr/>
            </a:p>
          </p:txBody>
        </p:sp>
        <p:pic>
          <p:nvPicPr>
            <p:cNvPr id="6" name="object 6"/>
            <p:cNvPicPr/>
            <p:nvPr/>
          </p:nvPicPr>
          <p:blipFill>
            <a:blip r:embed="rId3" cstate="print"/>
            <a:stretch>
              <a:fillRect/>
            </a:stretch>
          </p:blipFill>
          <p:spPr>
            <a:xfrm>
              <a:off x="1830323" y="257556"/>
              <a:ext cx="2023872" cy="725424"/>
            </a:xfrm>
            <a:prstGeom prst="rect">
              <a:avLst/>
            </a:prstGeom>
          </p:spPr>
        </p:pic>
        <p:pic>
          <p:nvPicPr>
            <p:cNvPr id="7" name="object 7"/>
            <p:cNvPicPr/>
            <p:nvPr/>
          </p:nvPicPr>
          <p:blipFill>
            <a:blip r:embed="rId4" cstate="print"/>
            <a:stretch>
              <a:fillRect/>
            </a:stretch>
          </p:blipFill>
          <p:spPr>
            <a:xfrm>
              <a:off x="3393948" y="257556"/>
              <a:ext cx="1639824" cy="725424"/>
            </a:xfrm>
            <a:prstGeom prst="rect">
              <a:avLst/>
            </a:prstGeom>
          </p:spPr>
        </p:pic>
        <p:pic>
          <p:nvPicPr>
            <p:cNvPr id="8" name="object 8"/>
            <p:cNvPicPr/>
            <p:nvPr/>
          </p:nvPicPr>
          <p:blipFill>
            <a:blip r:embed="rId5" cstate="print"/>
            <a:stretch>
              <a:fillRect/>
            </a:stretch>
          </p:blipFill>
          <p:spPr>
            <a:xfrm>
              <a:off x="4573524" y="257556"/>
              <a:ext cx="1466088" cy="725424"/>
            </a:xfrm>
            <a:prstGeom prst="rect">
              <a:avLst/>
            </a:prstGeom>
          </p:spPr>
        </p:pic>
        <p:pic>
          <p:nvPicPr>
            <p:cNvPr id="9" name="object 9"/>
            <p:cNvPicPr/>
            <p:nvPr/>
          </p:nvPicPr>
          <p:blipFill>
            <a:blip r:embed="rId6" cstate="print"/>
            <a:stretch>
              <a:fillRect/>
            </a:stretch>
          </p:blipFill>
          <p:spPr>
            <a:xfrm>
              <a:off x="5579363" y="257556"/>
              <a:ext cx="2097024" cy="725424"/>
            </a:xfrm>
            <a:prstGeom prst="rect">
              <a:avLst/>
            </a:prstGeom>
          </p:spPr>
        </p:pic>
        <p:pic>
          <p:nvPicPr>
            <p:cNvPr id="10" name="object 10"/>
            <p:cNvPicPr/>
            <p:nvPr/>
          </p:nvPicPr>
          <p:blipFill>
            <a:blip r:embed="rId7" cstate="print"/>
            <a:stretch>
              <a:fillRect/>
            </a:stretch>
          </p:blipFill>
          <p:spPr>
            <a:xfrm>
              <a:off x="2135123" y="534923"/>
              <a:ext cx="1408176" cy="443484"/>
            </a:xfrm>
            <a:prstGeom prst="rect">
              <a:avLst/>
            </a:prstGeom>
          </p:spPr>
        </p:pic>
        <p:sp>
          <p:nvSpPr>
            <p:cNvPr id="11" name="object 11"/>
            <p:cNvSpPr/>
            <p:nvPr/>
          </p:nvSpPr>
          <p:spPr>
            <a:xfrm>
              <a:off x="4466209" y="631570"/>
              <a:ext cx="252095" cy="255270"/>
            </a:xfrm>
            <a:custGeom>
              <a:avLst/>
              <a:gdLst/>
              <a:ahLst/>
              <a:cxnLst/>
              <a:rect l="l" t="t" r="r" b="b"/>
              <a:pathLst>
                <a:path w="252095" h="255269">
                  <a:moveTo>
                    <a:pt x="251587" y="33147"/>
                  </a:moveTo>
                  <a:lnTo>
                    <a:pt x="190627" y="33147"/>
                  </a:lnTo>
                  <a:lnTo>
                    <a:pt x="182245" y="25400"/>
                  </a:lnTo>
                  <a:lnTo>
                    <a:pt x="173609" y="18669"/>
                  </a:lnTo>
                  <a:lnTo>
                    <a:pt x="135255" y="2159"/>
                  </a:lnTo>
                  <a:lnTo>
                    <a:pt x="124841" y="635"/>
                  </a:lnTo>
                  <a:lnTo>
                    <a:pt x="114046" y="0"/>
                  </a:lnTo>
                  <a:lnTo>
                    <a:pt x="70104" y="9017"/>
                  </a:lnTo>
                  <a:lnTo>
                    <a:pt x="33274" y="35941"/>
                  </a:lnTo>
                  <a:lnTo>
                    <a:pt x="8382" y="76962"/>
                  </a:lnTo>
                  <a:lnTo>
                    <a:pt x="0" y="128143"/>
                  </a:lnTo>
                  <a:lnTo>
                    <a:pt x="2159" y="154178"/>
                  </a:lnTo>
                  <a:lnTo>
                    <a:pt x="19304" y="199517"/>
                  </a:lnTo>
                  <a:lnTo>
                    <a:pt x="52324" y="234823"/>
                  </a:lnTo>
                  <a:lnTo>
                    <a:pt x="93091" y="252984"/>
                  </a:lnTo>
                  <a:lnTo>
                    <a:pt x="115824" y="255270"/>
                  </a:lnTo>
                  <a:lnTo>
                    <a:pt x="126111" y="254762"/>
                  </a:lnTo>
                  <a:lnTo>
                    <a:pt x="163830" y="243459"/>
                  </a:lnTo>
                  <a:lnTo>
                    <a:pt x="190627" y="223393"/>
                  </a:lnTo>
                  <a:lnTo>
                    <a:pt x="251587" y="223393"/>
                  </a:lnTo>
                  <a:lnTo>
                    <a:pt x="251587" y="199517"/>
                  </a:lnTo>
                  <a:lnTo>
                    <a:pt x="126746" y="199517"/>
                  </a:lnTo>
                  <a:lnTo>
                    <a:pt x="113411" y="198247"/>
                  </a:lnTo>
                  <a:lnTo>
                    <a:pt x="79883" y="179197"/>
                  </a:lnTo>
                  <a:lnTo>
                    <a:pt x="61976" y="142494"/>
                  </a:lnTo>
                  <a:lnTo>
                    <a:pt x="60833" y="127254"/>
                  </a:lnTo>
                  <a:lnTo>
                    <a:pt x="61976" y="112522"/>
                  </a:lnTo>
                  <a:lnTo>
                    <a:pt x="79502" y="76327"/>
                  </a:lnTo>
                  <a:lnTo>
                    <a:pt x="113030" y="57531"/>
                  </a:lnTo>
                  <a:lnTo>
                    <a:pt x="126492" y="56261"/>
                  </a:lnTo>
                  <a:lnTo>
                    <a:pt x="251587" y="56261"/>
                  </a:lnTo>
                  <a:lnTo>
                    <a:pt x="251587" y="33147"/>
                  </a:lnTo>
                  <a:close/>
                </a:path>
                <a:path w="252095" h="255269">
                  <a:moveTo>
                    <a:pt x="251637" y="223418"/>
                  </a:moveTo>
                  <a:lnTo>
                    <a:pt x="190627" y="223418"/>
                  </a:lnTo>
                  <a:lnTo>
                    <a:pt x="190627" y="249047"/>
                  </a:lnTo>
                  <a:lnTo>
                    <a:pt x="251637" y="249047"/>
                  </a:lnTo>
                  <a:lnTo>
                    <a:pt x="251637" y="223418"/>
                  </a:lnTo>
                  <a:close/>
                </a:path>
              </a:pathLst>
            </a:custGeom>
            <a:solidFill>
              <a:srgbClr val="EE7D6C"/>
            </a:solidFill>
          </p:spPr>
          <p:txBody>
            <a:bodyPr wrap="square" lIns="0" tIns="0" rIns="0" bIns="0" rtlCol="0"/>
            <a:lstStyle/>
            <a:p>
              <a:endParaRPr/>
            </a:p>
          </p:txBody>
        </p:sp>
        <p:pic>
          <p:nvPicPr>
            <p:cNvPr id="12" name="object 12"/>
            <p:cNvPicPr/>
            <p:nvPr/>
          </p:nvPicPr>
          <p:blipFill>
            <a:blip r:embed="rId8" cstate="print"/>
            <a:stretch>
              <a:fillRect/>
            </a:stretch>
          </p:blipFill>
          <p:spPr>
            <a:xfrm>
              <a:off x="4592700" y="687831"/>
              <a:ext cx="125095" cy="143255"/>
            </a:xfrm>
            <a:prstGeom prst="rect">
              <a:avLst/>
            </a:prstGeom>
          </p:spPr>
        </p:pic>
        <p:sp>
          <p:nvSpPr>
            <p:cNvPr id="13" name="object 13"/>
            <p:cNvSpPr/>
            <p:nvPr/>
          </p:nvSpPr>
          <p:spPr>
            <a:xfrm>
              <a:off x="3733800" y="537971"/>
              <a:ext cx="984250" cy="342900"/>
            </a:xfrm>
            <a:custGeom>
              <a:avLst/>
              <a:gdLst/>
              <a:ahLst/>
              <a:cxnLst/>
              <a:rect l="l" t="t" r="r" b="b"/>
              <a:pathLst>
                <a:path w="984250" h="342900">
                  <a:moveTo>
                    <a:pt x="179451" y="14478"/>
                  </a:moveTo>
                  <a:lnTo>
                    <a:pt x="0" y="14478"/>
                  </a:lnTo>
                  <a:lnTo>
                    <a:pt x="0" y="75438"/>
                  </a:lnTo>
                  <a:lnTo>
                    <a:pt x="0" y="135128"/>
                  </a:lnTo>
                  <a:lnTo>
                    <a:pt x="0" y="194818"/>
                  </a:lnTo>
                  <a:lnTo>
                    <a:pt x="0" y="281178"/>
                  </a:lnTo>
                  <a:lnTo>
                    <a:pt x="0" y="342138"/>
                  </a:lnTo>
                  <a:lnTo>
                    <a:pt x="179451" y="342138"/>
                  </a:lnTo>
                  <a:lnTo>
                    <a:pt x="179451" y="281178"/>
                  </a:lnTo>
                  <a:lnTo>
                    <a:pt x="62103" y="281178"/>
                  </a:lnTo>
                  <a:lnTo>
                    <a:pt x="62103" y="194818"/>
                  </a:lnTo>
                  <a:lnTo>
                    <a:pt x="179451" y="194818"/>
                  </a:lnTo>
                  <a:lnTo>
                    <a:pt x="179451" y="135128"/>
                  </a:lnTo>
                  <a:lnTo>
                    <a:pt x="62103" y="135128"/>
                  </a:lnTo>
                  <a:lnTo>
                    <a:pt x="62103" y="75438"/>
                  </a:lnTo>
                  <a:lnTo>
                    <a:pt x="179451" y="75438"/>
                  </a:lnTo>
                  <a:lnTo>
                    <a:pt x="179451" y="14478"/>
                  </a:lnTo>
                  <a:close/>
                </a:path>
                <a:path w="984250" h="342900">
                  <a:moveTo>
                    <a:pt x="299516" y="152412"/>
                  </a:moveTo>
                  <a:lnTo>
                    <a:pt x="238506" y="152412"/>
                  </a:lnTo>
                  <a:lnTo>
                    <a:pt x="238506" y="342646"/>
                  </a:lnTo>
                  <a:lnTo>
                    <a:pt x="299516" y="342646"/>
                  </a:lnTo>
                  <a:lnTo>
                    <a:pt x="299516" y="152412"/>
                  </a:lnTo>
                  <a:close/>
                </a:path>
                <a:path w="984250" h="342900">
                  <a:moveTo>
                    <a:pt x="299516" y="10490"/>
                  </a:moveTo>
                  <a:lnTo>
                    <a:pt x="238506" y="10490"/>
                  </a:lnTo>
                  <a:lnTo>
                    <a:pt x="238506" y="99949"/>
                  </a:lnTo>
                  <a:lnTo>
                    <a:pt x="299516" y="99949"/>
                  </a:lnTo>
                  <a:lnTo>
                    <a:pt x="299516" y="10490"/>
                  </a:lnTo>
                  <a:close/>
                </a:path>
                <a:path w="984250" h="342900">
                  <a:moveTo>
                    <a:pt x="335521" y="99987"/>
                  </a:moveTo>
                  <a:lnTo>
                    <a:pt x="207137" y="99987"/>
                  </a:lnTo>
                  <a:lnTo>
                    <a:pt x="207137" y="152400"/>
                  </a:lnTo>
                  <a:lnTo>
                    <a:pt x="335521" y="152400"/>
                  </a:lnTo>
                  <a:lnTo>
                    <a:pt x="335521" y="99987"/>
                  </a:lnTo>
                  <a:close/>
                </a:path>
                <a:path w="984250" h="342900">
                  <a:moveTo>
                    <a:pt x="422706" y="99999"/>
                  </a:moveTo>
                  <a:lnTo>
                    <a:pt x="361696" y="99999"/>
                  </a:lnTo>
                  <a:lnTo>
                    <a:pt x="361696" y="342646"/>
                  </a:lnTo>
                  <a:lnTo>
                    <a:pt x="422706" y="342646"/>
                  </a:lnTo>
                  <a:lnTo>
                    <a:pt x="422706" y="99999"/>
                  </a:lnTo>
                  <a:close/>
                </a:path>
                <a:path w="984250" h="342900">
                  <a:moveTo>
                    <a:pt x="431165" y="39751"/>
                  </a:moveTo>
                  <a:lnTo>
                    <a:pt x="430403" y="31750"/>
                  </a:lnTo>
                  <a:lnTo>
                    <a:pt x="399923" y="762"/>
                  </a:lnTo>
                  <a:lnTo>
                    <a:pt x="392176" y="0"/>
                  </a:lnTo>
                  <a:lnTo>
                    <a:pt x="356235" y="24003"/>
                  </a:lnTo>
                  <a:lnTo>
                    <a:pt x="353441" y="38862"/>
                  </a:lnTo>
                  <a:lnTo>
                    <a:pt x="354076" y="46863"/>
                  </a:lnTo>
                  <a:lnTo>
                    <a:pt x="384810" y="78232"/>
                  </a:lnTo>
                  <a:lnTo>
                    <a:pt x="392684" y="78994"/>
                  </a:lnTo>
                  <a:lnTo>
                    <a:pt x="400304" y="78232"/>
                  </a:lnTo>
                  <a:lnTo>
                    <a:pt x="430403" y="47625"/>
                  </a:lnTo>
                  <a:lnTo>
                    <a:pt x="431165" y="39751"/>
                  </a:lnTo>
                  <a:close/>
                </a:path>
                <a:path w="984250" h="342900">
                  <a:moveTo>
                    <a:pt x="718566" y="342646"/>
                  </a:moveTo>
                  <a:lnTo>
                    <a:pt x="614934" y="230886"/>
                  </a:lnTo>
                  <a:lnTo>
                    <a:pt x="601345" y="216281"/>
                  </a:lnTo>
                  <a:lnTo>
                    <a:pt x="616077" y="200025"/>
                  </a:lnTo>
                  <a:lnTo>
                    <a:pt x="706120" y="99949"/>
                  </a:lnTo>
                  <a:lnTo>
                    <a:pt x="629412" y="99949"/>
                  </a:lnTo>
                  <a:lnTo>
                    <a:pt x="539623" y="200025"/>
                  </a:lnTo>
                  <a:lnTo>
                    <a:pt x="539623" y="6223"/>
                  </a:lnTo>
                  <a:lnTo>
                    <a:pt x="478536" y="6223"/>
                  </a:lnTo>
                  <a:lnTo>
                    <a:pt x="478536" y="342646"/>
                  </a:lnTo>
                  <a:lnTo>
                    <a:pt x="539623" y="342646"/>
                  </a:lnTo>
                  <a:lnTo>
                    <a:pt x="539623" y="230886"/>
                  </a:lnTo>
                  <a:lnTo>
                    <a:pt x="642874" y="342646"/>
                  </a:lnTo>
                  <a:lnTo>
                    <a:pt x="718566" y="342646"/>
                  </a:lnTo>
                  <a:close/>
                </a:path>
                <a:path w="984250" h="342900">
                  <a:moveTo>
                    <a:pt x="984046" y="99974"/>
                  </a:moveTo>
                  <a:lnTo>
                    <a:pt x="923036" y="99974"/>
                  </a:lnTo>
                  <a:lnTo>
                    <a:pt x="923036" y="126746"/>
                  </a:lnTo>
                  <a:lnTo>
                    <a:pt x="984046" y="126746"/>
                  </a:lnTo>
                  <a:lnTo>
                    <a:pt x="984046" y="99974"/>
                  </a:lnTo>
                  <a:close/>
                </a:path>
              </a:pathLst>
            </a:custGeom>
            <a:solidFill>
              <a:srgbClr val="EE7D6C"/>
            </a:solidFill>
          </p:spPr>
          <p:txBody>
            <a:bodyPr wrap="square" lIns="0" tIns="0" rIns="0" bIns="0" rtlCol="0"/>
            <a:lstStyle/>
            <a:p>
              <a:endParaRPr/>
            </a:p>
          </p:txBody>
        </p:sp>
        <p:pic>
          <p:nvPicPr>
            <p:cNvPr id="14" name="object 14"/>
            <p:cNvPicPr/>
            <p:nvPr/>
          </p:nvPicPr>
          <p:blipFill>
            <a:blip r:embed="rId9" cstate="print"/>
            <a:stretch>
              <a:fillRect/>
            </a:stretch>
          </p:blipFill>
          <p:spPr>
            <a:xfrm>
              <a:off x="4523231" y="684276"/>
              <a:ext cx="138684" cy="149351"/>
            </a:xfrm>
            <a:prstGeom prst="rect">
              <a:avLst/>
            </a:prstGeom>
          </p:spPr>
        </p:pic>
        <p:sp>
          <p:nvSpPr>
            <p:cNvPr id="15" name="object 15"/>
            <p:cNvSpPr/>
            <p:nvPr/>
          </p:nvSpPr>
          <p:spPr>
            <a:xfrm>
              <a:off x="3733800" y="544068"/>
              <a:ext cx="984250" cy="342900"/>
            </a:xfrm>
            <a:custGeom>
              <a:avLst/>
              <a:gdLst/>
              <a:ahLst/>
              <a:cxnLst/>
              <a:rect l="l" t="t" r="r" b="b"/>
              <a:pathLst>
                <a:path w="984250" h="342900">
                  <a:moveTo>
                    <a:pt x="361696" y="336677"/>
                  </a:moveTo>
                  <a:lnTo>
                    <a:pt x="422711" y="336677"/>
                  </a:lnTo>
                  <a:lnTo>
                    <a:pt x="422711" y="93853"/>
                  </a:lnTo>
                  <a:lnTo>
                    <a:pt x="361696" y="93853"/>
                  </a:lnTo>
                  <a:lnTo>
                    <a:pt x="361696" y="336677"/>
                  </a:lnTo>
                  <a:close/>
                </a:path>
                <a:path w="984250" h="342900">
                  <a:moveTo>
                    <a:pt x="846454" y="87503"/>
                  </a:moveTo>
                  <a:lnTo>
                    <a:pt x="887476" y="95758"/>
                  </a:lnTo>
                  <a:lnTo>
                    <a:pt x="923036" y="120650"/>
                  </a:lnTo>
                  <a:lnTo>
                    <a:pt x="923036" y="93853"/>
                  </a:lnTo>
                  <a:lnTo>
                    <a:pt x="983996" y="93853"/>
                  </a:lnTo>
                  <a:lnTo>
                    <a:pt x="983996" y="336677"/>
                  </a:lnTo>
                  <a:lnTo>
                    <a:pt x="923036" y="336677"/>
                  </a:lnTo>
                  <a:lnTo>
                    <a:pt x="923036" y="311023"/>
                  </a:lnTo>
                  <a:lnTo>
                    <a:pt x="914146" y="318897"/>
                  </a:lnTo>
                  <a:lnTo>
                    <a:pt x="878077" y="338709"/>
                  </a:lnTo>
                  <a:lnTo>
                    <a:pt x="848233" y="342900"/>
                  </a:lnTo>
                  <a:lnTo>
                    <a:pt x="825500" y="340614"/>
                  </a:lnTo>
                  <a:lnTo>
                    <a:pt x="784733" y="322453"/>
                  </a:lnTo>
                  <a:lnTo>
                    <a:pt x="751713" y="287020"/>
                  </a:lnTo>
                  <a:lnTo>
                    <a:pt x="734567" y="241681"/>
                  </a:lnTo>
                  <a:lnTo>
                    <a:pt x="732409" y="215646"/>
                  </a:lnTo>
                  <a:lnTo>
                    <a:pt x="734567" y="188849"/>
                  </a:lnTo>
                  <a:lnTo>
                    <a:pt x="751204" y="142748"/>
                  </a:lnTo>
                  <a:lnTo>
                    <a:pt x="783209" y="107696"/>
                  </a:lnTo>
                  <a:lnTo>
                    <a:pt x="823595" y="89789"/>
                  </a:lnTo>
                  <a:lnTo>
                    <a:pt x="846454" y="87503"/>
                  </a:lnTo>
                  <a:close/>
                </a:path>
                <a:path w="984250" h="342900">
                  <a:moveTo>
                    <a:pt x="0" y="8255"/>
                  </a:moveTo>
                  <a:lnTo>
                    <a:pt x="179450" y="8255"/>
                  </a:lnTo>
                  <a:lnTo>
                    <a:pt x="179450" y="69469"/>
                  </a:lnTo>
                  <a:lnTo>
                    <a:pt x="62102" y="69469"/>
                  </a:lnTo>
                  <a:lnTo>
                    <a:pt x="62102" y="128905"/>
                  </a:lnTo>
                  <a:lnTo>
                    <a:pt x="179450" y="128905"/>
                  </a:lnTo>
                  <a:lnTo>
                    <a:pt x="179450" y="188849"/>
                  </a:lnTo>
                  <a:lnTo>
                    <a:pt x="62102" y="188849"/>
                  </a:lnTo>
                  <a:lnTo>
                    <a:pt x="62102" y="275336"/>
                  </a:lnTo>
                  <a:lnTo>
                    <a:pt x="179450" y="275336"/>
                  </a:lnTo>
                  <a:lnTo>
                    <a:pt x="179450" y="336677"/>
                  </a:lnTo>
                  <a:lnTo>
                    <a:pt x="0" y="336677"/>
                  </a:lnTo>
                  <a:lnTo>
                    <a:pt x="0" y="8255"/>
                  </a:lnTo>
                  <a:close/>
                </a:path>
                <a:path w="984250" h="342900">
                  <a:moveTo>
                    <a:pt x="238505" y="4318"/>
                  </a:moveTo>
                  <a:lnTo>
                    <a:pt x="299465" y="4318"/>
                  </a:lnTo>
                  <a:lnTo>
                    <a:pt x="299465" y="93853"/>
                  </a:lnTo>
                  <a:lnTo>
                    <a:pt x="335534" y="93853"/>
                  </a:lnTo>
                  <a:lnTo>
                    <a:pt x="335534" y="146304"/>
                  </a:lnTo>
                  <a:lnTo>
                    <a:pt x="299465" y="146304"/>
                  </a:lnTo>
                  <a:lnTo>
                    <a:pt x="299465" y="336677"/>
                  </a:lnTo>
                  <a:lnTo>
                    <a:pt x="238505" y="336677"/>
                  </a:lnTo>
                  <a:lnTo>
                    <a:pt x="238505" y="146304"/>
                  </a:lnTo>
                  <a:lnTo>
                    <a:pt x="207137" y="146304"/>
                  </a:lnTo>
                  <a:lnTo>
                    <a:pt x="207137" y="93853"/>
                  </a:lnTo>
                  <a:lnTo>
                    <a:pt x="238505" y="93853"/>
                  </a:lnTo>
                  <a:lnTo>
                    <a:pt x="238505" y="4318"/>
                  </a:lnTo>
                  <a:close/>
                </a:path>
                <a:path w="984250" h="342900">
                  <a:moveTo>
                    <a:pt x="478536" y="0"/>
                  </a:moveTo>
                  <a:lnTo>
                    <a:pt x="539623" y="0"/>
                  </a:lnTo>
                  <a:lnTo>
                    <a:pt x="539623" y="193929"/>
                  </a:lnTo>
                  <a:lnTo>
                    <a:pt x="629412" y="93853"/>
                  </a:lnTo>
                  <a:lnTo>
                    <a:pt x="706120" y="93853"/>
                  </a:lnTo>
                  <a:lnTo>
                    <a:pt x="601345" y="210185"/>
                  </a:lnTo>
                  <a:lnTo>
                    <a:pt x="718565" y="336677"/>
                  </a:lnTo>
                  <a:lnTo>
                    <a:pt x="642874" y="336677"/>
                  </a:lnTo>
                  <a:lnTo>
                    <a:pt x="539623" y="224790"/>
                  </a:lnTo>
                  <a:lnTo>
                    <a:pt x="539623" y="336677"/>
                  </a:lnTo>
                  <a:lnTo>
                    <a:pt x="478536" y="336677"/>
                  </a:lnTo>
                  <a:lnTo>
                    <a:pt x="478536" y="0"/>
                  </a:lnTo>
                  <a:close/>
                </a:path>
              </a:pathLst>
            </a:custGeom>
            <a:ln w="6096">
              <a:solidFill>
                <a:srgbClr val="8F412D"/>
              </a:solidFill>
            </a:ln>
          </p:spPr>
          <p:txBody>
            <a:bodyPr wrap="square" lIns="0" tIns="0" rIns="0" bIns="0" rtlCol="0"/>
            <a:lstStyle/>
            <a:p>
              <a:endParaRPr/>
            </a:p>
          </p:txBody>
        </p:sp>
        <p:pic>
          <p:nvPicPr>
            <p:cNvPr id="16" name="object 16"/>
            <p:cNvPicPr/>
            <p:nvPr/>
          </p:nvPicPr>
          <p:blipFill>
            <a:blip r:embed="rId10" cstate="print"/>
            <a:stretch>
              <a:fillRect/>
            </a:stretch>
          </p:blipFill>
          <p:spPr>
            <a:xfrm>
              <a:off x="4084319" y="534923"/>
              <a:ext cx="83820" cy="85344"/>
            </a:xfrm>
            <a:prstGeom prst="rect">
              <a:avLst/>
            </a:prstGeom>
          </p:spPr>
        </p:pic>
        <p:sp>
          <p:nvSpPr>
            <p:cNvPr id="17" name="object 17"/>
            <p:cNvSpPr/>
            <p:nvPr/>
          </p:nvSpPr>
          <p:spPr>
            <a:xfrm>
              <a:off x="5196840" y="631570"/>
              <a:ext cx="251460" cy="255904"/>
            </a:xfrm>
            <a:custGeom>
              <a:avLst/>
              <a:gdLst/>
              <a:ahLst/>
              <a:cxnLst/>
              <a:rect l="l" t="t" r="r" b="b"/>
              <a:pathLst>
                <a:path w="251460" h="255905">
                  <a:moveTo>
                    <a:pt x="251320" y="223532"/>
                  </a:moveTo>
                  <a:lnTo>
                    <a:pt x="190373" y="223532"/>
                  </a:lnTo>
                  <a:lnTo>
                    <a:pt x="190373" y="249174"/>
                  </a:lnTo>
                  <a:lnTo>
                    <a:pt x="251320" y="249174"/>
                  </a:lnTo>
                  <a:lnTo>
                    <a:pt x="251320" y="223532"/>
                  </a:lnTo>
                  <a:close/>
                </a:path>
                <a:path w="251460" h="255905">
                  <a:moveTo>
                    <a:pt x="251333" y="33147"/>
                  </a:moveTo>
                  <a:lnTo>
                    <a:pt x="190373" y="33147"/>
                  </a:lnTo>
                  <a:lnTo>
                    <a:pt x="182118" y="25400"/>
                  </a:lnTo>
                  <a:lnTo>
                    <a:pt x="173355" y="18669"/>
                  </a:lnTo>
                  <a:lnTo>
                    <a:pt x="135128" y="2032"/>
                  </a:lnTo>
                  <a:lnTo>
                    <a:pt x="124714" y="508"/>
                  </a:lnTo>
                  <a:lnTo>
                    <a:pt x="113919" y="0"/>
                  </a:lnTo>
                  <a:lnTo>
                    <a:pt x="69977" y="9017"/>
                  </a:lnTo>
                  <a:lnTo>
                    <a:pt x="33274" y="35941"/>
                  </a:lnTo>
                  <a:lnTo>
                    <a:pt x="8255" y="76962"/>
                  </a:lnTo>
                  <a:lnTo>
                    <a:pt x="0" y="128143"/>
                  </a:lnTo>
                  <a:lnTo>
                    <a:pt x="2159" y="154178"/>
                  </a:lnTo>
                  <a:lnTo>
                    <a:pt x="19304" y="199517"/>
                  </a:lnTo>
                  <a:lnTo>
                    <a:pt x="52324" y="234950"/>
                  </a:lnTo>
                  <a:lnTo>
                    <a:pt x="92964" y="253111"/>
                  </a:lnTo>
                  <a:lnTo>
                    <a:pt x="115697" y="255397"/>
                  </a:lnTo>
                  <a:lnTo>
                    <a:pt x="125984" y="254889"/>
                  </a:lnTo>
                  <a:lnTo>
                    <a:pt x="163576" y="243586"/>
                  </a:lnTo>
                  <a:lnTo>
                    <a:pt x="190373" y="223520"/>
                  </a:lnTo>
                  <a:lnTo>
                    <a:pt x="251333" y="223520"/>
                  </a:lnTo>
                  <a:lnTo>
                    <a:pt x="251333" y="199644"/>
                  </a:lnTo>
                  <a:lnTo>
                    <a:pt x="126619" y="199644"/>
                  </a:lnTo>
                  <a:lnTo>
                    <a:pt x="113284" y="198374"/>
                  </a:lnTo>
                  <a:lnTo>
                    <a:pt x="79756" y="179324"/>
                  </a:lnTo>
                  <a:lnTo>
                    <a:pt x="61849" y="142494"/>
                  </a:lnTo>
                  <a:lnTo>
                    <a:pt x="60706" y="127254"/>
                  </a:lnTo>
                  <a:lnTo>
                    <a:pt x="61849" y="112649"/>
                  </a:lnTo>
                  <a:lnTo>
                    <a:pt x="79375" y="76327"/>
                  </a:lnTo>
                  <a:lnTo>
                    <a:pt x="112903" y="57531"/>
                  </a:lnTo>
                  <a:lnTo>
                    <a:pt x="126365" y="56261"/>
                  </a:lnTo>
                  <a:lnTo>
                    <a:pt x="251333" y="56261"/>
                  </a:lnTo>
                  <a:lnTo>
                    <a:pt x="251333" y="33147"/>
                  </a:lnTo>
                  <a:close/>
                </a:path>
              </a:pathLst>
            </a:custGeom>
            <a:solidFill>
              <a:srgbClr val="EE7D6C"/>
            </a:solidFill>
          </p:spPr>
          <p:txBody>
            <a:bodyPr wrap="square" lIns="0" tIns="0" rIns="0" bIns="0" rtlCol="0"/>
            <a:lstStyle/>
            <a:p>
              <a:endParaRPr/>
            </a:p>
          </p:txBody>
        </p:sp>
        <p:pic>
          <p:nvPicPr>
            <p:cNvPr id="18" name="object 18"/>
            <p:cNvPicPr/>
            <p:nvPr/>
          </p:nvPicPr>
          <p:blipFill>
            <a:blip r:embed="rId11" cstate="print"/>
            <a:stretch>
              <a:fillRect/>
            </a:stretch>
          </p:blipFill>
          <p:spPr>
            <a:xfrm>
              <a:off x="5323205" y="687831"/>
              <a:ext cx="124968" cy="143382"/>
            </a:xfrm>
            <a:prstGeom prst="rect">
              <a:avLst/>
            </a:prstGeom>
          </p:spPr>
        </p:pic>
        <p:sp>
          <p:nvSpPr>
            <p:cNvPr id="19" name="object 19"/>
            <p:cNvSpPr/>
            <p:nvPr/>
          </p:nvSpPr>
          <p:spPr>
            <a:xfrm>
              <a:off x="4895088" y="631570"/>
              <a:ext cx="553085" cy="255904"/>
            </a:xfrm>
            <a:custGeom>
              <a:avLst/>
              <a:gdLst/>
              <a:ahLst/>
              <a:cxnLst/>
              <a:rect l="l" t="t" r="r" b="b"/>
              <a:pathLst>
                <a:path w="553085" h="255905">
                  <a:moveTo>
                    <a:pt x="251320" y="223532"/>
                  </a:moveTo>
                  <a:lnTo>
                    <a:pt x="190373" y="223532"/>
                  </a:lnTo>
                  <a:lnTo>
                    <a:pt x="190373" y="249174"/>
                  </a:lnTo>
                  <a:lnTo>
                    <a:pt x="251320" y="249174"/>
                  </a:lnTo>
                  <a:lnTo>
                    <a:pt x="251320" y="223532"/>
                  </a:lnTo>
                  <a:close/>
                </a:path>
                <a:path w="553085" h="255905">
                  <a:moveTo>
                    <a:pt x="251333" y="33147"/>
                  </a:moveTo>
                  <a:lnTo>
                    <a:pt x="190373" y="33147"/>
                  </a:lnTo>
                  <a:lnTo>
                    <a:pt x="182118" y="25400"/>
                  </a:lnTo>
                  <a:lnTo>
                    <a:pt x="173355" y="18669"/>
                  </a:lnTo>
                  <a:lnTo>
                    <a:pt x="135128" y="2032"/>
                  </a:lnTo>
                  <a:lnTo>
                    <a:pt x="124714" y="508"/>
                  </a:lnTo>
                  <a:lnTo>
                    <a:pt x="113919" y="0"/>
                  </a:lnTo>
                  <a:lnTo>
                    <a:pt x="69977" y="9017"/>
                  </a:lnTo>
                  <a:lnTo>
                    <a:pt x="33274" y="35941"/>
                  </a:lnTo>
                  <a:lnTo>
                    <a:pt x="8255" y="76962"/>
                  </a:lnTo>
                  <a:lnTo>
                    <a:pt x="0" y="128143"/>
                  </a:lnTo>
                  <a:lnTo>
                    <a:pt x="2159" y="154178"/>
                  </a:lnTo>
                  <a:lnTo>
                    <a:pt x="19304" y="199517"/>
                  </a:lnTo>
                  <a:lnTo>
                    <a:pt x="52324" y="234950"/>
                  </a:lnTo>
                  <a:lnTo>
                    <a:pt x="92964" y="253111"/>
                  </a:lnTo>
                  <a:lnTo>
                    <a:pt x="115697" y="255397"/>
                  </a:lnTo>
                  <a:lnTo>
                    <a:pt x="125984" y="254889"/>
                  </a:lnTo>
                  <a:lnTo>
                    <a:pt x="163576" y="243586"/>
                  </a:lnTo>
                  <a:lnTo>
                    <a:pt x="190373" y="223520"/>
                  </a:lnTo>
                  <a:lnTo>
                    <a:pt x="251333" y="223520"/>
                  </a:lnTo>
                  <a:lnTo>
                    <a:pt x="251333" y="199644"/>
                  </a:lnTo>
                  <a:lnTo>
                    <a:pt x="126619" y="199644"/>
                  </a:lnTo>
                  <a:lnTo>
                    <a:pt x="113284" y="198374"/>
                  </a:lnTo>
                  <a:lnTo>
                    <a:pt x="79756" y="179324"/>
                  </a:lnTo>
                  <a:lnTo>
                    <a:pt x="61849" y="142494"/>
                  </a:lnTo>
                  <a:lnTo>
                    <a:pt x="60706" y="127254"/>
                  </a:lnTo>
                  <a:lnTo>
                    <a:pt x="61849" y="112649"/>
                  </a:lnTo>
                  <a:lnTo>
                    <a:pt x="79375" y="76327"/>
                  </a:lnTo>
                  <a:lnTo>
                    <a:pt x="112903" y="57531"/>
                  </a:lnTo>
                  <a:lnTo>
                    <a:pt x="126365" y="56261"/>
                  </a:lnTo>
                  <a:lnTo>
                    <a:pt x="251333" y="56261"/>
                  </a:lnTo>
                  <a:lnTo>
                    <a:pt x="251333" y="33147"/>
                  </a:lnTo>
                  <a:close/>
                </a:path>
                <a:path w="553085" h="255905">
                  <a:moveTo>
                    <a:pt x="553072" y="6350"/>
                  </a:moveTo>
                  <a:lnTo>
                    <a:pt x="492125" y="6350"/>
                  </a:lnTo>
                  <a:lnTo>
                    <a:pt x="492125" y="33147"/>
                  </a:lnTo>
                  <a:lnTo>
                    <a:pt x="553072" y="33147"/>
                  </a:lnTo>
                  <a:lnTo>
                    <a:pt x="553072" y="6350"/>
                  </a:lnTo>
                  <a:close/>
                </a:path>
              </a:pathLst>
            </a:custGeom>
            <a:solidFill>
              <a:srgbClr val="EE7D6C"/>
            </a:solidFill>
          </p:spPr>
          <p:txBody>
            <a:bodyPr wrap="square" lIns="0" tIns="0" rIns="0" bIns="0" rtlCol="0"/>
            <a:lstStyle/>
            <a:p>
              <a:endParaRPr/>
            </a:p>
          </p:txBody>
        </p:sp>
        <p:pic>
          <p:nvPicPr>
            <p:cNvPr id="20" name="object 20"/>
            <p:cNvPicPr/>
            <p:nvPr/>
          </p:nvPicPr>
          <p:blipFill>
            <a:blip r:embed="rId12" cstate="print"/>
            <a:stretch>
              <a:fillRect/>
            </a:stretch>
          </p:blipFill>
          <p:spPr>
            <a:xfrm>
              <a:off x="5021452" y="687831"/>
              <a:ext cx="124968" cy="143382"/>
            </a:xfrm>
            <a:prstGeom prst="rect">
              <a:avLst/>
            </a:prstGeom>
          </p:spPr>
        </p:pic>
        <p:sp>
          <p:nvSpPr>
            <p:cNvPr id="21" name="object 21"/>
            <p:cNvSpPr/>
            <p:nvPr/>
          </p:nvSpPr>
          <p:spPr>
            <a:xfrm>
              <a:off x="5085461" y="544068"/>
              <a:ext cx="60960" cy="120650"/>
            </a:xfrm>
            <a:custGeom>
              <a:avLst/>
              <a:gdLst/>
              <a:ahLst/>
              <a:cxnLst/>
              <a:rect l="l" t="t" r="r" b="b"/>
              <a:pathLst>
                <a:path w="60960" h="120650">
                  <a:moveTo>
                    <a:pt x="60958" y="0"/>
                  </a:moveTo>
                  <a:lnTo>
                    <a:pt x="0" y="0"/>
                  </a:lnTo>
                  <a:lnTo>
                    <a:pt x="0" y="120650"/>
                  </a:lnTo>
                  <a:lnTo>
                    <a:pt x="60958" y="120650"/>
                  </a:lnTo>
                  <a:lnTo>
                    <a:pt x="60958" y="0"/>
                  </a:lnTo>
                  <a:close/>
                </a:path>
              </a:pathLst>
            </a:custGeom>
            <a:solidFill>
              <a:srgbClr val="EE7D6C"/>
            </a:solidFill>
          </p:spPr>
          <p:txBody>
            <a:bodyPr wrap="square" lIns="0" tIns="0" rIns="0" bIns="0" rtlCol="0"/>
            <a:lstStyle/>
            <a:p>
              <a:endParaRPr/>
            </a:p>
          </p:txBody>
        </p:sp>
        <p:pic>
          <p:nvPicPr>
            <p:cNvPr id="22" name="object 22"/>
            <p:cNvPicPr/>
            <p:nvPr/>
          </p:nvPicPr>
          <p:blipFill>
            <a:blip r:embed="rId13" cstate="print"/>
            <a:stretch>
              <a:fillRect/>
            </a:stretch>
          </p:blipFill>
          <p:spPr>
            <a:xfrm>
              <a:off x="5509768" y="631570"/>
              <a:ext cx="215392" cy="249174"/>
            </a:xfrm>
            <a:prstGeom prst="rect">
              <a:avLst/>
            </a:prstGeom>
          </p:spPr>
        </p:pic>
        <p:pic>
          <p:nvPicPr>
            <p:cNvPr id="23" name="object 23"/>
            <p:cNvPicPr/>
            <p:nvPr/>
          </p:nvPicPr>
          <p:blipFill>
            <a:blip r:embed="rId9" cstate="print"/>
            <a:stretch>
              <a:fillRect/>
            </a:stretch>
          </p:blipFill>
          <p:spPr>
            <a:xfrm>
              <a:off x="5254751" y="684276"/>
              <a:ext cx="138684" cy="149351"/>
            </a:xfrm>
            <a:prstGeom prst="rect">
              <a:avLst/>
            </a:prstGeom>
          </p:spPr>
        </p:pic>
        <p:pic>
          <p:nvPicPr>
            <p:cNvPr id="24" name="object 24"/>
            <p:cNvPicPr/>
            <p:nvPr/>
          </p:nvPicPr>
          <p:blipFill>
            <a:blip r:embed="rId9" cstate="print"/>
            <a:stretch>
              <a:fillRect/>
            </a:stretch>
          </p:blipFill>
          <p:spPr>
            <a:xfrm>
              <a:off x="4953000" y="684276"/>
              <a:ext cx="138684" cy="149351"/>
            </a:xfrm>
            <a:prstGeom prst="rect">
              <a:avLst/>
            </a:prstGeom>
          </p:spPr>
        </p:pic>
        <p:sp>
          <p:nvSpPr>
            <p:cNvPr id="25" name="object 25"/>
            <p:cNvSpPr/>
            <p:nvPr/>
          </p:nvSpPr>
          <p:spPr>
            <a:xfrm>
              <a:off x="4895087" y="544068"/>
              <a:ext cx="830580" cy="342900"/>
            </a:xfrm>
            <a:custGeom>
              <a:avLst/>
              <a:gdLst/>
              <a:ahLst/>
              <a:cxnLst/>
              <a:rect l="l" t="t" r="r" b="b"/>
              <a:pathLst>
                <a:path w="830579" h="342900">
                  <a:moveTo>
                    <a:pt x="747649" y="87503"/>
                  </a:moveTo>
                  <a:lnTo>
                    <a:pt x="795654" y="101727"/>
                  </a:lnTo>
                  <a:lnTo>
                    <a:pt x="824864" y="139319"/>
                  </a:lnTo>
                  <a:lnTo>
                    <a:pt x="830072" y="176149"/>
                  </a:lnTo>
                  <a:lnTo>
                    <a:pt x="830072" y="336677"/>
                  </a:lnTo>
                  <a:lnTo>
                    <a:pt x="769874" y="336677"/>
                  </a:lnTo>
                  <a:lnTo>
                    <a:pt x="769874" y="230378"/>
                  </a:lnTo>
                  <a:lnTo>
                    <a:pt x="769620" y="210439"/>
                  </a:lnTo>
                  <a:lnTo>
                    <a:pt x="763651" y="165862"/>
                  </a:lnTo>
                  <a:lnTo>
                    <a:pt x="737870" y="143383"/>
                  </a:lnTo>
                  <a:lnTo>
                    <a:pt x="728345" y="143383"/>
                  </a:lnTo>
                  <a:lnTo>
                    <a:pt x="690499" y="162433"/>
                  </a:lnTo>
                  <a:lnTo>
                    <a:pt x="676275" y="208026"/>
                  </a:lnTo>
                  <a:lnTo>
                    <a:pt x="675639" y="239268"/>
                  </a:lnTo>
                  <a:lnTo>
                    <a:pt x="675639" y="336677"/>
                  </a:lnTo>
                  <a:lnTo>
                    <a:pt x="614679" y="336677"/>
                  </a:lnTo>
                  <a:lnTo>
                    <a:pt x="614679" y="93853"/>
                  </a:lnTo>
                  <a:lnTo>
                    <a:pt x="675639" y="93853"/>
                  </a:lnTo>
                  <a:lnTo>
                    <a:pt x="675639" y="118745"/>
                  </a:lnTo>
                  <a:lnTo>
                    <a:pt x="685800" y="110617"/>
                  </a:lnTo>
                  <a:lnTo>
                    <a:pt x="721613" y="91312"/>
                  </a:lnTo>
                  <a:lnTo>
                    <a:pt x="738886" y="87884"/>
                  </a:lnTo>
                  <a:lnTo>
                    <a:pt x="747649" y="87503"/>
                  </a:lnTo>
                  <a:close/>
                </a:path>
                <a:path w="830579" h="342900">
                  <a:moveTo>
                    <a:pt x="415671" y="87503"/>
                  </a:moveTo>
                  <a:lnTo>
                    <a:pt x="456691" y="95758"/>
                  </a:lnTo>
                  <a:lnTo>
                    <a:pt x="492125" y="120650"/>
                  </a:lnTo>
                  <a:lnTo>
                    <a:pt x="492125" y="93853"/>
                  </a:lnTo>
                  <a:lnTo>
                    <a:pt x="553085" y="93853"/>
                  </a:lnTo>
                  <a:lnTo>
                    <a:pt x="553085" y="336677"/>
                  </a:lnTo>
                  <a:lnTo>
                    <a:pt x="492125" y="336677"/>
                  </a:lnTo>
                  <a:lnTo>
                    <a:pt x="492125" y="311023"/>
                  </a:lnTo>
                  <a:lnTo>
                    <a:pt x="483235" y="318897"/>
                  </a:lnTo>
                  <a:lnTo>
                    <a:pt x="447166" y="338709"/>
                  </a:lnTo>
                  <a:lnTo>
                    <a:pt x="417449" y="342900"/>
                  </a:lnTo>
                  <a:lnTo>
                    <a:pt x="394715" y="340614"/>
                  </a:lnTo>
                  <a:lnTo>
                    <a:pt x="354075" y="322453"/>
                  </a:lnTo>
                  <a:lnTo>
                    <a:pt x="321056" y="287020"/>
                  </a:lnTo>
                  <a:lnTo>
                    <a:pt x="303911" y="241681"/>
                  </a:lnTo>
                  <a:lnTo>
                    <a:pt x="301751" y="215646"/>
                  </a:lnTo>
                  <a:lnTo>
                    <a:pt x="303784" y="188849"/>
                  </a:lnTo>
                  <a:lnTo>
                    <a:pt x="320421" y="142748"/>
                  </a:lnTo>
                  <a:lnTo>
                    <a:pt x="352551" y="107696"/>
                  </a:lnTo>
                  <a:lnTo>
                    <a:pt x="392811" y="89789"/>
                  </a:lnTo>
                  <a:lnTo>
                    <a:pt x="415671" y="87503"/>
                  </a:lnTo>
                  <a:close/>
                </a:path>
                <a:path w="830579" h="342900">
                  <a:moveTo>
                    <a:pt x="190373" y="0"/>
                  </a:moveTo>
                  <a:lnTo>
                    <a:pt x="251333" y="0"/>
                  </a:lnTo>
                  <a:lnTo>
                    <a:pt x="251333" y="336677"/>
                  </a:lnTo>
                  <a:lnTo>
                    <a:pt x="190373" y="336677"/>
                  </a:lnTo>
                  <a:lnTo>
                    <a:pt x="190373" y="311023"/>
                  </a:lnTo>
                  <a:lnTo>
                    <a:pt x="181483" y="318897"/>
                  </a:lnTo>
                  <a:lnTo>
                    <a:pt x="145414" y="338709"/>
                  </a:lnTo>
                  <a:lnTo>
                    <a:pt x="115697" y="342900"/>
                  </a:lnTo>
                  <a:lnTo>
                    <a:pt x="92963" y="340614"/>
                  </a:lnTo>
                  <a:lnTo>
                    <a:pt x="52324" y="322453"/>
                  </a:lnTo>
                  <a:lnTo>
                    <a:pt x="19303" y="287020"/>
                  </a:lnTo>
                  <a:lnTo>
                    <a:pt x="2159" y="241681"/>
                  </a:lnTo>
                  <a:lnTo>
                    <a:pt x="0" y="215646"/>
                  </a:lnTo>
                  <a:lnTo>
                    <a:pt x="2032" y="188849"/>
                  </a:lnTo>
                  <a:lnTo>
                    <a:pt x="18669" y="142748"/>
                  </a:lnTo>
                  <a:lnTo>
                    <a:pt x="50800" y="107696"/>
                  </a:lnTo>
                  <a:lnTo>
                    <a:pt x="91059" y="89789"/>
                  </a:lnTo>
                  <a:lnTo>
                    <a:pt x="113919" y="87503"/>
                  </a:lnTo>
                  <a:lnTo>
                    <a:pt x="124713" y="88011"/>
                  </a:lnTo>
                  <a:lnTo>
                    <a:pt x="164337" y="100457"/>
                  </a:lnTo>
                  <a:lnTo>
                    <a:pt x="190373" y="120650"/>
                  </a:lnTo>
                  <a:lnTo>
                    <a:pt x="190373" y="0"/>
                  </a:lnTo>
                  <a:close/>
                </a:path>
              </a:pathLst>
            </a:custGeom>
            <a:ln w="6096">
              <a:solidFill>
                <a:srgbClr val="8F412D"/>
              </a:solidFill>
            </a:ln>
          </p:spPr>
          <p:txBody>
            <a:bodyPr wrap="square" lIns="0" tIns="0" rIns="0" bIns="0" rtlCol="0"/>
            <a:lstStyle/>
            <a:p>
              <a:endParaRPr/>
            </a:p>
          </p:txBody>
        </p:sp>
        <p:pic>
          <p:nvPicPr>
            <p:cNvPr id="26" name="object 26"/>
            <p:cNvPicPr/>
            <p:nvPr/>
          </p:nvPicPr>
          <p:blipFill>
            <a:blip r:embed="rId14" cstate="print"/>
            <a:stretch>
              <a:fillRect/>
            </a:stretch>
          </p:blipFill>
          <p:spPr>
            <a:xfrm>
              <a:off x="5916168" y="548640"/>
              <a:ext cx="1446276" cy="341375"/>
            </a:xfrm>
            <a:prstGeom prst="rect">
              <a:avLst/>
            </a:prstGeom>
          </p:spPr>
        </p:pic>
        <p:pic>
          <p:nvPicPr>
            <p:cNvPr id="27" name="object 27"/>
            <p:cNvPicPr/>
            <p:nvPr/>
          </p:nvPicPr>
          <p:blipFill>
            <a:blip r:embed="rId15" cstate="print"/>
            <a:stretch>
              <a:fillRect/>
            </a:stretch>
          </p:blipFill>
          <p:spPr>
            <a:xfrm>
              <a:off x="1447799" y="4724400"/>
              <a:ext cx="6934200" cy="1676400"/>
            </a:xfrm>
            <a:prstGeom prst="rect">
              <a:avLst/>
            </a:prstGeom>
          </p:spPr>
        </p:pic>
      </p:grpSp>
      <p:pic>
        <p:nvPicPr>
          <p:cNvPr id="29" name="object 29"/>
          <p:cNvPicPr/>
          <p:nvPr/>
        </p:nvPicPr>
        <p:blipFill>
          <a:blip r:embed="rId16" cstate="print"/>
          <a:stretch>
            <a:fillRect/>
          </a:stretch>
        </p:blipFill>
        <p:spPr>
          <a:xfrm>
            <a:off x="1475232" y="1441703"/>
            <a:ext cx="1357883" cy="428244"/>
          </a:xfrm>
          <a:prstGeom prst="rect">
            <a:avLst/>
          </a:prstGeom>
        </p:spPr>
      </p:pic>
      <p:sp>
        <p:nvSpPr>
          <p:cNvPr id="30" name="object 30"/>
          <p:cNvSpPr txBox="1"/>
          <p:nvPr/>
        </p:nvSpPr>
        <p:spPr>
          <a:xfrm>
            <a:off x="1405127" y="1524000"/>
            <a:ext cx="1346200" cy="416559"/>
          </a:xfrm>
          <a:prstGeom prst="rect">
            <a:avLst/>
          </a:prstGeom>
          <a:solidFill>
            <a:srgbClr val="FF00FF"/>
          </a:solidFill>
          <a:ln w="9144">
            <a:solidFill>
              <a:srgbClr val="000000"/>
            </a:solidFill>
          </a:ln>
        </p:spPr>
        <p:txBody>
          <a:bodyPr vert="horz" wrap="square" lIns="0" tIns="35560" rIns="0" bIns="0" rtlCol="0">
            <a:spAutoFit/>
          </a:bodyPr>
          <a:lstStyle/>
          <a:p>
            <a:pPr marL="431165">
              <a:lnSpc>
                <a:spcPct val="100000"/>
              </a:lnSpc>
              <a:spcBef>
                <a:spcPts val="280"/>
              </a:spcBef>
            </a:pPr>
            <a:r>
              <a:rPr sz="1600" b="1" spc="-10" dirty="0">
                <a:solidFill>
                  <a:srgbClr val="FFFFFF"/>
                </a:solidFill>
                <a:latin typeface="Arial"/>
                <a:cs typeface="Arial"/>
              </a:rPr>
              <a:t>Etika</a:t>
            </a:r>
            <a:endParaRPr sz="1600">
              <a:latin typeface="Arial"/>
              <a:cs typeface="Arial"/>
            </a:endParaRPr>
          </a:p>
        </p:txBody>
      </p:sp>
      <p:pic>
        <p:nvPicPr>
          <p:cNvPr id="33" name="object 33"/>
          <p:cNvPicPr/>
          <p:nvPr/>
        </p:nvPicPr>
        <p:blipFill>
          <a:blip r:embed="rId17" cstate="print"/>
          <a:stretch>
            <a:fillRect/>
          </a:stretch>
        </p:blipFill>
        <p:spPr>
          <a:xfrm>
            <a:off x="2944367" y="2398776"/>
            <a:ext cx="1824228" cy="274320"/>
          </a:xfrm>
          <a:prstGeom prst="rect">
            <a:avLst/>
          </a:prstGeom>
        </p:spPr>
      </p:pic>
      <p:sp>
        <p:nvSpPr>
          <p:cNvPr id="34" name="object 34"/>
          <p:cNvSpPr txBox="1"/>
          <p:nvPr/>
        </p:nvSpPr>
        <p:spPr>
          <a:xfrm>
            <a:off x="3422903" y="2133600"/>
            <a:ext cx="1338580" cy="533400"/>
          </a:xfrm>
          <a:prstGeom prst="rect">
            <a:avLst/>
          </a:prstGeom>
          <a:solidFill>
            <a:srgbClr val="FF00FF"/>
          </a:solidFill>
          <a:ln w="9144">
            <a:solidFill>
              <a:srgbClr val="000000"/>
            </a:solidFill>
          </a:ln>
        </p:spPr>
        <p:txBody>
          <a:bodyPr vert="horz" wrap="square" lIns="0" tIns="35560" rIns="0" bIns="0" rtlCol="0">
            <a:spAutoFit/>
          </a:bodyPr>
          <a:lstStyle/>
          <a:p>
            <a:pPr marL="342900" marR="342265" indent="43815">
              <a:lnSpc>
                <a:spcPct val="100000"/>
              </a:lnSpc>
              <a:spcBef>
                <a:spcPts val="280"/>
              </a:spcBef>
            </a:pPr>
            <a:r>
              <a:rPr sz="1400" b="1" spc="-10" dirty="0">
                <a:solidFill>
                  <a:srgbClr val="FFFFFF"/>
                </a:solidFill>
                <a:latin typeface="Arial"/>
                <a:cs typeface="Arial"/>
              </a:rPr>
              <a:t>Norma </a:t>
            </a:r>
            <a:r>
              <a:rPr sz="1400" b="1" spc="-20" dirty="0">
                <a:solidFill>
                  <a:srgbClr val="FFFFFF"/>
                </a:solidFill>
                <a:latin typeface="Arial"/>
                <a:cs typeface="Arial"/>
              </a:rPr>
              <a:t>Khusus</a:t>
            </a:r>
            <a:endParaRPr sz="1400">
              <a:latin typeface="Arial"/>
              <a:cs typeface="Arial"/>
            </a:endParaRPr>
          </a:p>
        </p:txBody>
      </p:sp>
      <p:pic>
        <p:nvPicPr>
          <p:cNvPr id="31" name="object 31"/>
          <p:cNvPicPr/>
          <p:nvPr/>
        </p:nvPicPr>
        <p:blipFill>
          <a:blip r:embed="rId18" cstate="print"/>
          <a:stretch>
            <a:fillRect/>
          </a:stretch>
        </p:blipFill>
        <p:spPr>
          <a:xfrm>
            <a:off x="1475232" y="2624327"/>
            <a:ext cx="1357883" cy="352044"/>
          </a:xfrm>
          <a:prstGeom prst="rect">
            <a:avLst/>
          </a:prstGeom>
        </p:spPr>
      </p:pic>
      <p:sp>
        <p:nvSpPr>
          <p:cNvPr id="32" name="object 32"/>
          <p:cNvSpPr txBox="1"/>
          <p:nvPr/>
        </p:nvSpPr>
        <p:spPr>
          <a:xfrm>
            <a:off x="1405127" y="2706623"/>
            <a:ext cx="1346200" cy="340360"/>
          </a:xfrm>
          <a:prstGeom prst="rect">
            <a:avLst/>
          </a:prstGeom>
          <a:solidFill>
            <a:srgbClr val="FF00FF"/>
          </a:solidFill>
          <a:ln w="9144">
            <a:solidFill>
              <a:srgbClr val="000000"/>
            </a:solidFill>
          </a:ln>
        </p:spPr>
        <p:txBody>
          <a:bodyPr vert="horz" wrap="square" lIns="0" tIns="36830" rIns="0" bIns="0" rtlCol="0">
            <a:spAutoFit/>
          </a:bodyPr>
          <a:lstStyle/>
          <a:p>
            <a:pPr marL="351790">
              <a:lnSpc>
                <a:spcPct val="100000"/>
              </a:lnSpc>
              <a:spcBef>
                <a:spcPts val="290"/>
              </a:spcBef>
            </a:pPr>
            <a:r>
              <a:rPr sz="1600" b="1" spc="-10" dirty="0">
                <a:solidFill>
                  <a:srgbClr val="FFFFFF"/>
                </a:solidFill>
                <a:latin typeface="Arial"/>
                <a:cs typeface="Arial"/>
              </a:rPr>
              <a:t>Norma</a:t>
            </a:r>
            <a:endParaRPr sz="1600">
              <a:latin typeface="Arial"/>
              <a:cs typeface="Arial"/>
            </a:endParaRPr>
          </a:p>
        </p:txBody>
      </p:sp>
      <p:pic>
        <p:nvPicPr>
          <p:cNvPr id="35" name="object 35"/>
          <p:cNvPicPr/>
          <p:nvPr/>
        </p:nvPicPr>
        <p:blipFill>
          <a:blip r:embed="rId19" cstate="print"/>
          <a:stretch>
            <a:fillRect/>
          </a:stretch>
        </p:blipFill>
        <p:spPr>
          <a:xfrm>
            <a:off x="2950464" y="3393947"/>
            <a:ext cx="1824227" cy="269747"/>
          </a:xfrm>
          <a:prstGeom prst="rect">
            <a:avLst/>
          </a:prstGeom>
        </p:spPr>
      </p:pic>
      <p:sp>
        <p:nvSpPr>
          <p:cNvPr id="36" name="object 36"/>
          <p:cNvSpPr txBox="1"/>
          <p:nvPr/>
        </p:nvSpPr>
        <p:spPr>
          <a:xfrm>
            <a:off x="3422903" y="3131820"/>
            <a:ext cx="1344295" cy="525780"/>
          </a:xfrm>
          <a:prstGeom prst="rect">
            <a:avLst/>
          </a:prstGeom>
          <a:solidFill>
            <a:srgbClr val="FF00FF"/>
          </a:solidFill>
          <a:ln w="9144">
            <a:solidFill>
              <a:srgbClr val="000000"/>
            </a:solidFill>
          </a:ln>
        </p:spPr>
        <p:txBody>
          <a:bodyPr vert="horz" wrap="square" lIns="0" tIns="36195" rIns="0" bIns="0" rtlCol="0">
            <a:spAutoFit/>
          </a:bodyPr>
          <a:lstStyle/>
          <a:p>
            <a:pPr marL="394970" marR="383540" indent="-5080">
              <a:lnSpc>
                <a:spcPct val="100000"/>
              </a:lnSpc>
              <a:spcBef>
                <a:spcPts val="285"/>
              </a:spcBef>
            </a:pPr>
            <a:r>
              <a:rPr sz="1400" b="1" spc="-10" dirty="0">
                <a:solidFill>
                  <a:srgbClr val="FFFFFF"/>
                </a:solidFill>
                <a:latin typeface="Arial"/>
                <a:cs typeface="Arial"/>
              </a:rPr>
              <a:t>Norma </a:t>
            </a:r>
            <a:r>
              <a:rPr sz="1400" b="1" spc="-20" dirty="0">
                <a:solidFill>
                  <a:srgbClr val="FFFFFF"/>
                </a:solidFill>
                <a:latin typeface="Arial"/>
                <a:cs typeface="Arial"/>
              </a:rPr>
              <a:t>Umum</a:t>
            </a:r>
            <a:endParaRPr sz="1400">
              <a:latin typeface="Arial"/>
              <a:cs typeface="Arial"/>
            </a:endParaRPr>
          </a:p>
        </p:txBody>
      </p:sp>
      <p:grpSp>
        <p:nvGrpSpPr>
          <p:cNvPr id="43" name="object 43"/>
          <p:cNvGrpSpPr/>
          <p:nvPr/>
        </p:nvGrpSpPr>
        <p:grpSpPr>
          <a:xfrm>
            <a:off x="1735835" y="1996439"/>
            <a:ext cx="3839210" cy="2580005"/>
            <a:chOff x="1735835" y="1996439"/>
            <a:chExt cx="3839210" cy="2580005"/>
          </a:xfrm>
        </p:grpSpPr>
        <p:sp>
          <p:nvSpPr>
            <p:cNvPr id="44" name="object 44"/>
            <p:cNvSpPr/>
            <p:nvPr/>
          </p:nvSpPr>
          <p:spPr>
            <a:xfrm>
              <a:off x="1808987" y="2025395"/>
              <a:ext cx="269875" cy="425450"/>
            </a:xfrm>
            <a:custGeom>
              <a:avLst/>
              <a:gdLst/>
              <a:ahLst/>
              <a:cxnLst/>
              <a:rect l="l" t="t" r="r" b="b"/>
              <a:pathLst>
                <a:path w="269875" h="425450">
                  <a:moveTo>
                    <a:pt x="202311" y="0"/>
                  </a:moveTo>
                  <a:lnTo>
                    <a:pt x="67437" y="0"/>
                  </a:lnTo>
                  <a:lnTo>
                    <a:pt x="67437" y="300608"/>
                  </a:lnTo>
                  <a:lnTo>
                    <a:pt x="0" y="300608"/>
                  </a:lnTo>
                  <a:lnTo>
                    <a:pt x="134874" y="425195"/>
                  </a:lnTo>
                  <a:lnTo>
                    <a:pt x="269748" y="300608"/>
                  </a:lnTo>
                  <a:lnTo>
                    <a:pt x="202311" y="300608"/>
                  </a:lnTo>
                  <a:lnTo>
                    <a:pt x="202311" y="0"/>
                  </a:lnTo>
                  <a:close/>
                </a:path>
              </a:pathLst>
            </a:custGeom>
            <a:solidFill>
              <a:srgbClr val="FFFFFF"/>
            </a:solidFill>
          </p:spPr>
          <p:txBody>
            <a:bodyPr wrap="square" lIns="0" tIns="0" rIns="0" bIns="0" rtlCol="0"/>
            <a:lstStyle/>
            <a:p>
              <a:endParaRPr/>
            </a:p>
          </p:txBody>
        </p:sp>
        <p:sp>
          <p:nvSpPr>
            <p:cNvPr id="45" name="object 45"/>
            <p:cNvSpPr/>
            <p:nvPr/>
          </p:nvSpPr>
          <p:spPr>
            <a:xfrm>
              <a:off x="1735835" y="1996439"/>
              <a:ext cx="416559" cy="493395"/>
            </a:xfrm>
            <a:custGeom>
              <a:avLst/>
              <a:gdLst/>
              <a:ahLst/>
              <a:cxnLst/>
              <a:rect l="l" t="t" r="r" b="b"/>
              <a:pathLst>
                <a:path w="416560" h="493394">
                  <a:moveTo>
                    <a:pt x="357632" y="323850"/>
                  </a:moveTo>
                  <a:lnTo>
                    <a:pt x="281305" y="323850"/>
                  </a:lnTo>
                  <a:lnTo>
                    <a:pt x="281305" y="57150"/>
                  </a:lnTo>
                  <a:lnTo>
                    <a:pt x="281305" y="22860"/>
                  </a:lnTo>
                  <a:lnTo>
                    <a:pt x="270002" y="22860"/>
                  </a:lnTo>
                  <a:lnTo>
                    <a:pt x="270002" y="358140"/>
                  </a:lnTo>
                  <a:lnTo>
                    <a:pt x="208026" y="415544"/>
                  </a:lnTo>
                  <a:lnTo>
                    <a:pt x="146050" y="358140"/>
                  </a:lnTo>
                  <a:lnTo>
                    <a:pt x="169037" y="358140"/>
                  </a:lnTo>
                  <a:lnTo>
                    <a:pt x="169037" y="57150"/>
                  </a:lnTo>
                  <a:lnTo>
                    <a:pt x="247015" y="57150"/>
                  </a:lnTo>
                  <a:lnTo>
                    <a:pt x="247015" y="358140"/>
                  </a:lnTo>
                  <a:lnTo>
                    <a:pt x="270002" y="358140"/>
                  </a:lnTo>
                  <a:lnTo>
                    <a:pt x="270002" y="22860"/>
                  </a:lnTo>
                  <a:lnTo>
                    <a:pt x="134747" y="22860"/>
                  </a:lnTo>
                  <a:lnTo>
                    <a:pt x="134747" y="323850"/>
                  </a:lnTo>
                  <a:lnTo>
                    <a:pt x="58420" y="323850"/>
                  </a:lnTo>
                  <a:lnTo>
                    <a:pt x="208026" y="462153"/>
                  </a:lnTo>
                  <a:lnTo>
                    <a:pt x="258572" y="415544"/>
                  </a:lnTo>
                  <a:lnTo>
                    <a:pt x="357632" y="323850"/>
                  </a:lnTo>
                  <a:close/>
                </a:path>
                <a:path w="416560" h="493394">
                  <a:moveTo>
                    <a:pt x="416052" y="300990"/>
                  </a:moveTo>
                  <a:lnTo>
                    <a:pt x="386842" y="300990"/>
                  </a:lnTo>
                  <a:lnTo>
                    <a:pt x="386842" y="312420"/>
                  </a:lnTo>
                  <a:lnTo>
                    <a:pt x="208026" y="477774"/>
                  </a:lnTo>
                  <a:lnTo>
                    <a:pt x="29210" y="312420"/>
                  </a:lnTo>
                  <a:lnTo>
                    <a:pt x="123317" y="312420"/>
                  </a:lnTo>
                  <a:lnTo>
                    <a:pt x="123317" y="11430"/>
                  </a:lnTo>
                  <a:lnTo>
                    <a:pt x="292735" y="11430"/>
                  </a:lnTo>
                  <a:lnTo>
                    <a:pt x="292735" y="312420"/>
                  </a:lnTo>
                  <a:lnTo>
                    <a:pt x="386842" y="312420"/>
                  </a:lnTo>
                  <a:lnTo>
                    <a:pt x="386842" y="300990"/>
                  </a:lnTo>
                  <a:lnTo>
                    <a:pt x="304165" y="300990"/>
                  </a:lnTo>
                  <a:lnTo>
                    <a:pt x="304165" y="11430"/>
                  </a:lnTo>
                  <a:lnTo>
                    <a:pt x="304165" y="0"/>
                  </a:lnTo>
                  <a:lnTo>
                    <a:pt x="111887" y="0"/>
                  </a:lnTo>
                  <a:lnTo>
                    <a:pt x="111887" y="300990"/>
                  </a:lnTo>
                  <a:lnTo>
                    <a:pt x="0" y="300990"/>
                  </a:lnTo>
                  <a:lnTo>
                    <a:pt x="208026" y="493268"/>
                  </a:lnTo>
                  <a:lnTo>
                    <a:pt x="224917" y="477774"/>
                  </a:lnTo>
                  <a:lnTo>
                    <a:pt x="416052" y="300990"/>
                  </a:lnTo>
                  <a:close/>
                </a:path>
              </a:pathLst>
            </a:custGeom>
            <a:solidFill>
              <a:srgbClr val="000000"/>
            </a:solidFill>
          </p:spPr>
          <p:txBody>
            <a:bodyPr wrap="square" lIns="0" tIns="0" rIns="0" bIns="0" rtlCol="0"/>
            <a:lstStyle/>
            <a:p>
              <a:endParaRPr/>
            </a:p>
          </p:txBody>
        </p:sp>
        <p:sp>
          <p:nvSpPr>
            <p:cNvPr id="46" name="object 46"/>
            <p:cNvSpPr/>
            <p:nvPr/>
          </p:nvSpPr>
          <p:spPr>
            <a:xfrm>
              <a:off x="1808987" y="3215639"/>
              <a:ext cx="269875" cy="1277620"/>
            </a:xfrm>
            <a:custGeom>
              <a:avLst/>
              <a:gdLst/>
              <a:ahLst/>
              <a:cxnLst/>
              <a:rect l="l" t="t" r="r" b="b"/>
              <a:pathLst>
                <a:path w="269875" h="1277620">
                  <a:moveTo>
                    <a:pt x="202311" y="0"/>
                  </a:moveTo>
                  <a:lnTo>
                    <a:pt x="67437" y="0"/>
                  </a:lnTo>
                  <a:lnTo>
                    <a:pt x="67437" y="902716"/>
                  </a:lnTo>
                  <a:lnTo>
                    <a:pt x="0" y="902716"/>
                  </a:lnTo>
                  <a:lnTo>
                    <a:pt x="134874" y="1277112"/>
                  </a:lnTo>
                  <a:lnTo>
                    <a:pt x="269748" y="902716"/>
                  </a:lnTo>
                  <a:lnTo>
                    <a:pt x="202311" y="902716"/>
                  </a:lnTo>
                  <a:lnTo>
                    <a:pt x="202311" y="0"/>
                  </a:lnTo>
                  <a:close/>
                </a:path>
              </a:pathLst>
            </a:custGeom>
            <a:solidFill>
              <a:srgbClr val="FFFFFF"/>
            </a:solidFill>
          </p:spPr>
          <p:txBody>
            <a:bodyPr wrap="square" lIns="0" tIns="0" rIns="0" bIns="0" rtlCol="0"/>
            <a:lstStyle/>
            <a:p>
              <a:endParaRPr/>
            </a:p>
          </p:txBody>
        </p:sp>
        <p:sp>
          <p:nvSpPr>
            <p:cNvPr id="47" name="object 47"/>
            <p:cNvSpPr/>
            <p:nvPr/>
          </p:nvSpPr>
          <p:spPr>
            <a:xfrm>
              <a:off x="1767839" y="3188207"/>
              <a:ext cx="352425" cy="1388110"/>
            </a:xfrm>
            <a:custGeom>
              <a:avLst/>
              <a:gdLst/>
              <a:ahLst/>
              <a:cxnLst/>
              <a:rect l="l" t="t" r="r" b="b"/>
              <a:pathLst>
                <a:path w="352425" h="1388110">
                  <a:moveTo>
                    <a:pt x="319405" y="924433"/>
                  </a:moveTo>
                  <a:lnTo>
                    <a:pt x="270510" y="924433"/>
                  </a:lnTo>
                  <a:lnTo>
                    <a:pt x="270510" y="958596"/>
                  </a:lnTo>
                  <a:lnTo>
                    <a:pt x="176022" y="1219835"/>
                  </a:lnTo>
                  <a:lnTo>
                    <a:pt x="81534" y="958596"/>
                  </a:lnTo>
                  <a:lnTo>
                    <a:pt x="137033" y="958596"/>
                  </a:lnTo>
                  <a:lnTo>
                    <a:pt x="137033" y="57150"/>
                  </a:lnTo>
                  <a:lnTo>
                    <a:pt x="215011" y="57150"/>
                  </a:lnTo>
                  <a:lnTo>
                    <a:pt x="215011" y="958596"/>
                  </a:lnTo>
                  <a:lnTo>
                    <a:pt x="270510" y="958596"/>
                  </a:lnTo>
                  <a:lnTo>
                    <a:pt x="270510" y="924433"/>
                  </a:lnTo>
                  <a:lnTo>
                    <a:pt x="249428" y="924433"/>
                  </a:lnTo>
                  <a:lnTo>
                    <a:pt x="249428" y="57150"/>
                  </a:lnTo>
                  <a:lnTo>
                    <a:pt x="249428" y="22860"/>
                  </a:lnTo>
                  <a:lnTo>
                    <a:pt x="102616" y="22860"/>
                  </a:lnTo>
                  <a:lnTo>
                    <a:pt x="102616" y="924433"/>
                  </a:lnTo>
                  <a:lnTo>
                    <a:pt x="32639" y="924433"/>
                  </a:lnTo>
                  <a:lnTo>
                    <a:pt x="176022" y="1320800"/>
                  </a:lnTo>
                  <a:lnTo>
                    <a:pt x="212598" y="1219835"/>
                  </a:lnTo>
                  <a:lnTo>
                    <a:pt x="319405" y="924433"/>
                  </a:lnTo>
                  <a:close/>
                </a:path>
                <a:path w="352425" h="1388110">
                  <a:moveTo>
                    <a:pt x="352044" y="901573"/>
                  </a:moveTo>
                  <a:lnTo>
                    <a:pt x="335788" y="901573"/>
                  </a:lnTo>
                  <a:lnTo>
                    <a:pt x="335788" y="913003"/>
                  </a:lnTo>
                  <a:lnTo>
                    <a:pt x="176022" y="1354455"/>
                  </a:lnTo>
                  <a:lnTo>
                    <a:pt x="16256" y="913003"/>
                  </a:lnTo>
                  <a:lnTo>
                    <a:pt x="91186" y="913003"/>
                  </a:lnTo>
                  <a:lnTo>
                    <a:pt x="91186" y="11430"/>
                  </a:lnTo>
                  <a:lnTo>
                    <a:pt x="260858" y="11430"/>
                  </a:lnTo>
                  <a:lnTo>
                    <a:pt x="260858" y="913003"/>
                  </a:lnTo>
                  <a:lnTo>
                    <a:pt x="335788" y="913003"/>
                  </a:lnTo>
                  <a:lnTo>
                    <a:pt x="335788" y="901573"/>
                  </a:lnTo>
                  <a:lnTo>
                    <a:pt x="272288" y="901573"/>
                  </a:lnTo>
                  <a:lnTo>
                    <a:pt x="272288" y="11430"/>
                  </a:lnTo>
                  <a:lnTo>
                    <a:pt x="272288" y="0"/>
                  </a:lnTo>
                  <a:lnTo>
                    <a:pt x="79756" y="0"/>
                  </a:lnTo>
                  <a:lnTo>
                    <a:pt x="79756" y="901573"/>
                  </a:lnTo>
                  <a:lnTo>
                    <a:pt x="0" y="901573"/>
                  </a:lnTo>
                  <a:lnTo>
                    <a:pt x="176022" y="1388110"/>
                  </a:lnTo>
                  <a:lnTo>
                    <a:pt x="188214" y="1354455"/>
                  </a:lnTo>
                  <a:lnTo>
                    <a:pt x="352044" y="901573"/>
                  </a:lnTo>
                  <a:close/>
                </a:path>
              </a:pathLst>
            </a:custGeom>
            <a:solidFill>
              <a:srgbClr val="000000"/>
            </a:solidFill>
          </p:spPr>
          <p:txBody>
            <a:bodyPr wrap="square" lIns="0" tIns="0" rIns="0" bIns="0" rtlCol="0"/>
            <a:lstStyle/>
            <a:p>
              <a:endParaRPr/>
            </a:p>
          </p:txBody>
        </p:sp>
        <p:sp>
          <p:nvSpPr>
            <p:cNvPr id="48" name="object 48"/>
            <p:cNvSpPr/>
            <p:nvPr/>
          </p:nvSpPr>
          <p:spPr>
            <a:xfrm>
              <a:off x="2885693" y="2876550"/>
              <a:ext cx="1075690" cy="0"/>
            </a:xfrm>
            <a:custGeom>
              <a:avLst/>
              <a:gdLst/>
              <a:ahLst/>
              <a:cxnLst/>
              <a:rect l="l" t="t" r="r" b="b"/>
              <a:pathLst>
                <a:path w="1075689">
                  <a:moveTo>
                    <a:pt x="0" y="0"/>
                  </a:moveTo>
                  <a:lnTo>
                    <a:pt x="1075563" y="0"/>
                  </a:lnTo>
                </a:path>
              </a:pathLst>
            </a:custGeom>
            <a:ln w="19812">
              <a:solidFill>
                <a:srgbClr val="000000"/>
              </a:solidFill>
            </a:ln>
          </p:spPr>
          <p:txBody>
            <a:bodyPr wrap="square" lIns="0" tIns="0" rIns="0" bIns="0" rtlCol="0"/>
            <a:lstStyle/>
            <a:p>
              <a:endParaRPr/>
            </a:p>
          </p:txBody>
        </p:sp>
        <p:pic>
          <p:nvPicPr>
            <p:cNvPr id="49" name="object 49"/>
            <p:cNvPicPr/>
            <p:nvPr/>
          </p:nvPicPr>
          <p:blipFill>
            <a:blip r:embed="rId20" cstate="print"/>
            <a:stretch>
              <a:fillRect/>
            </a:stretch>
          </p:blipFill>
          <p:spPr>
            <a:xfrm>
              <a:off x="3922775" y="2706623"/>
              <a:ext cx="76200" cy="339851"/>
            </a:xfrm>
            <a:prstGeom prst="rect">
              <a:avLst/>
            </a:prstGeom>
          </p:spPr>
        </p:pic>
        <p:sp>
          <p:nvSpPr>
            <p:cNvPr id="50" name="object 50"/>
            <p:cNvSpPr/>
            <p:nvPr/>
          </p:nvSpPr>
          <p:spPr>
            <a:xfrm>
              <a:off x="4903469" y="3303269"/>
              <a:ext cx="401955" cy="0"/>
            </a:xfrm>
            <a:custGeom>
              <a:avLst/>
              <a:gdLst/>
              <a:ahLst/>
              <a:cxnLst/>
              <a:rect l="l" t="t" r="r" b="b"/>
              <a:pathLst>
                <a:path w="401954">
                  <a:moveTo>
                    <a:pt x="0" y="0"/>
                  </a:moveTo>
                  <a:lnTo>
                    <a:pt x="401827" y="0"/>
                  </a:lnTo>
                </a:path>
              </a:pathLst>
            </a:custGeom>
            <a:ln w="19812">
              <a:solidFill>
                <a:srgbClr val="000000"/>
              </a:solidFill>
            </a:ln>
          </p:spPr>
          <p:txBody>
            <a:bodyPr wrap="square" lIns="0" tIns="0" rIns="0" bIns="0" rtlCol="0"/>
            <a:lstStyle/>
            <a:p>
              <a:endParaRPr/>
            </a:p>
          </p:txBody>
        </p:sp>
        <p:sp>
          <p:nvSpPr>
            <p:cNvPr id="51" name="object 51"/>
            <p:cNvSpPr/>
            <p:nvPr/>
          </p:nvSpPr>
          <p:spPr>
            <a:xfrm>
              <a:off x="5305044" y="3302507"/>
              <a:ext cx="0" cy="681355"/>
            </a:xfrm>
            <a:custGeom>
              <a:avLst/>
              <a:gdLst/>
              <a:ahLst/>
              <a:cxnLst/>
              <a:rect l="l" t="t" r="r" b="b"/>
              <a:pathLst>
                <a:path h="681354">
                  <a:moveTo>
                    <a:pt x="0" y="0"/>
                  </a:moveTo>
                  <a:lnTo>
                    <a:pt x="0" y="680846"/>
                  </a:lnTo>
                </a:path>
              </a:pathLst>
            </a:custGeom>
            <a:ln w="9144">
              <a:solidFill>
                <a:srgbClr val="000000"/>
              </a:solidFill>
            </a:ln>
          </p:spPr>
          <p:txBody>
            <a:bodyPr wrap="square" lIns="0" tIns="0" rIns="0" bIns="0" rtlCol="0"/>
            <a:lstStyle/>
            <a:p>
              <a:endParaRPr/>
            </a:p>
          </p:txBody>
        </p:sp>
        <p:sp>
          <p:nvSpPr>
            <p:cNvPr id="52" name="object 52"/>
            <p:cNvSpPr/>
            <p:nvPr/>
          </p:nvSpPr>
          <p:spPr>
            <a:xfrm>
              <a:off x="5305805" y="2707385"/>
              <a:ext cx="0" cy="595630"/>
            </a:xfrm>
            <a:custGeom>
              <a:avLst/>
              <a:gdLst/>
              <a:ahLst/>
              <a:cxnLst/>
              <a:rect l="l" t="t" r="r" b="b"/>
              <a:pathLst>
                <a:path h="595629">
                  <a:moveTo>
                    <a:pt x="0" y="595629"/>
                  </a:moveTo>
                  <a:lnTo>
                    <a:pt x="0" y="0"/>
                  </a:lnTo>
                </a:path>
              </a:pathLst>
            </a:custGeom>
            <a:ln w="19812">
              <a:solidFill>
                <a:srgbClr val="000000"/>
              </a:solidFill>
            </a:ln>
          </p:spPr>
          <p:txBody>
            <a:bodyPr wrap="square" lIns="0" tIns="0" rIns="0" bIns="0" rtlCol="0"/>
            <a:lstStyle/>
            <a:p>
              <a:endParaRPr/>
            </a:p>
          </p:txBody>
        </p:sp>
        <p:sp>
          <p:nvSpPr>
            <p:cNvPr id="53" name="object 53"/>
            <p:cNvSpPr/>
            <p:nvPr/>
          </p:nvSpPr>
          <p:spPr>
            <a:xfrm>
              <a:off x="5305044" y="2668523"/>
              <a:ext cx="269875" cy="1351915"/>
            </a:xfrm>
            <a:custGeom>
              <a:avLst/>
              <a:gdLst/>
              <a:ahLst/>
              <a:cxnLst/>
              <a:rect l="l" t="t" r="r" b="b"/>
              <a:pathLst>
                <a:path w="269875" h="1351914">
                  <a:moveTo>
                    <a:pt x="269748" y="1313688"/>
                  </a:moveTo>
                  <a:lnTo>
                    <a:pt x="193548" y="1275588"/>
                  </a:lnTo>
                  <a:lnTo>
                    <a:pt x="193548" y="1304163"/>
                  </a:lnTo>
                  <a:lnTo>
                    <a:pt x="0" y="1304163"/>
                  </a:lnTo>
                  <a:lnTo>
                    <a:pt x="0" y="1323213"/>
                  </a:lnTo>
                  <a:lnTo>
                    <a:pt x="193548" y="1323213"/>
                  </a:lnTo>
                  <a:lnTo>
                    <a:pt x="193548" y="1351788"/>
                  </a:lnTo>
                  <a:lnTo>
                    <a:pt x="269748" y="1313688"/>
                  </a:lnTo>
                  <a:close/>
                </a:path>
                <a:path w="269875" h="1351914">
                  <a:moveTo>
                    <a:pt x="269748" y="633095"/>
                  </a:moveTo>
                  <a:lnTo>
                    <a:pt x="193548" y="594995"/>
                  </a:lnTo>
                  <a:lnTo>
                    <a:pt x="193548" y="623570"/>
                  </a:lnTo>
                  <a:lnTo>
                    <a:pt x="0" y="623570"/>
                  </a:lnTo>
                  <a:lnTo>
                    <a:pt x="0" y="642620"/>
                  </a:lnTo>
                  <a:lnTo>
                    <a:pt x="193548" y="642620"/>
                  </a:lnTo>
                  <a:lnTo>
                    <a:pt x="193548" y="671195"/>
                  </a:lnTo>
                  <a:lnTo>
                    <a:pt x="269748" y="633095"/>
                  </a:lnTo>
                  <a:close/>
                </a:path>
                <a:path w="269875" h="1351914">
                  <a:moveTo>
                    <a:pt x="269748" y="38100"/>
                  </a:moveTo>
                  <a:lnTo>
                    <a:pt x="193548" y="0"/>
                  </a:lnTo>
                  <a:lnTo>
                    <a:pt x="193548" y="28575"/>
                  </a:lnTo>
                  <a:lnTo>
                    <a:pt x="0" y="28575"/>
                  </a:lnTo>
                  <a:lnTo>
                    <a:pt x="0" y="47625"/>
                  </a:lnTo>
                  <a:lnTo>
                    <a:pt x="193548" y="47625"/>
                  </a:lnTo>
                  <a:lnTo>
                    <a:pt x="193548" y="76200"/>
                  </a:lnTo>
                  <a:lnTo>
                    <a:pt x="269748" y="38100"/>
                  </a:lnTo>
                  <a:close/>
                </a:path>
              </a:pathLst>
            </a:custGeom>
            <a:solidFill>
              <a:srgbClr val="000000"/>
            </a:solidFill>
          </p:spPr>
          <p:txBody>
            <a:bodyPr wrap="square" lIns="0" tIns="0" rIns="0" bIns="0" rtlCol="0"/>
            <a:lstStyle/>
            <a:p>
              <a:endParaRPr/>
            </a:p>
          </p:txBody>
        </p:sp>
      </p:grpSp>
      <p:pic>
        <p:nvPicPr>
          <p:cNvPr id="37" name="object 37"/>
          <p:cNvPicPr/>
          <p:nvPr/>
        </p:nvPicPr>
        <p:blipFill>
          <a:blip r:embed="rId21" cstate="print"/>
          <a:stretch>
            <a:fillRect/>
          </a:stretch>
        </p:blipFill>
        <p:spPr>
          <a:xfrm>
            <a:off x="5699759" y="2618232"/>
            <a:ext cx="2382012" cy="265175"/>
          </a:xfrm>
          <a:prstGeom prst="rect">
            <a:avLst/>
          </a:prstGeom>
        </p:spPr>
      </p:pic>
      <p:sp>
        <p:nvSpPr>
          <p:cNvPr id="38" name="object 38"/>
          <p:cNvSpPr txBox="1"/>
          <p:nvPr/>
        </p:nvSpPr>
        <p:spPr>
          <a:xfrm>
            <a:off x="5708903" y="2362200"/>
            <a:ext cx="1911350" cy="515620"/>
          </a:xfrm>
          <a:prstGeom prst="rect">
            <a:avLst/>
          </a:prstGeom>
          <a:solidFill>
            <a:srgbClr val="FF00FF"/>
          </a:solidFill>
          <a:ln w="9144">
            <a:solidFill>
              <a:srgbClr val="000000"/>
            </a:solidFill>
          </a:ln>
        </p:spPr>
        <p:txBody>
          <a:bodyPr vert="horz" wrap="square" lIns="0" tIns="35560" rIns="0" bIns="0" rtlCol="0">
            <a:spAutoFit/>
          </a:bodyPr>
          <a:lstStyle/>
          <a:p>
            <a:pPr marL="1270" algn="ctr">
              <a:lnSpc>
                <a:spcPct val="100000"/>
              </a:lnSpc>
              <a:spcBef>
                <a:spcPts val="280"/>
              </a:spcBef>
            </a:pPr>
            <a:r>
              <a:rPr sz="1400" b="1" spc="-10" dirty="0">
                <a:solidFill>
                  <a:srgbClr val="FFFFFF"/>
                </a:solidFill>
                <a:latin typeface="Arial"/>
                <a:cs typeface="Arial"/>
              </a:rPr>
              <a:t>Norma</a:t>
            </a:r>
            <a:endParaRPr sz="1400">
              <a:latin typeface="Arial"/>
              <a:cs typeface="Arial"/>
            </a:endParaRPr>
          </a:p>
          <a:p>
            <a:pPr algn="ctr">
              <a:lnSpc>
                <a:spcPct val="100000"/>
              </a:lnSpc>
            </a:pPr>
            <a:r>
              <a:rPr sz="1400" b="1" dirty="0">
                <a:solidFill>
                  <a:srgbClr val="FFFFFF"/>
                </a:solidFill>
                <a:latin typeface="Arial"/>
                <a:cs typeface="Arial"/>
              </a:rPr>
              <a:t>Sopan</a:t>
            </a:r>
            <a:r>
              <a:rPr sz="1400" b="1" spc="-85" dirty="0">
                <a:solidFill>
                  <a:srgbClr val="FFFFFF"/>
                </a:solidFill>
                <a:latin typeface="Arial"/>
                <a:cs typeface="Arial"/>
              </a:rPr>
              <a:t> </a:t>
            </a:r>
            <a:r>
              <a:rPr sz="1400" b="1" spc="-10" dirty="0">
                <a:solidFill>
                  <a:srgbClr val="FFFFFF"/>
                </a:solidFill>
                <a:latin typeface="Arial"/>
                <a:cs typeface="Arial"/>
              </a:rPr>
              <a:t>Santun</a:t>
            </a:r>
            <a:endParaRPr sz="1400">
              <a:latin typeface="Arial"/>
              <a:cs typeface="Arial"/>
            </a:endParaRPr>
          </a:p>
        </p:txBody>
      </p:sp>
      <p:pic>
        <p:nvPicPr>
          <p:cNvPr id="39" name="object 39"/>
          <p:cNvPicPr/>
          <p:nvPr/>
        </p:nvPicPr>
        <p:blipFill>
          <a:blip r:embed="rId22" cstate="print"/>
          <a:stretch>
            <a:fillRect/>
          </a:stretch>
        </p:blipFill>
        <p:spPr>
          <a:xfrm>
            <a:off x="5699759" y="3279647"/>
            <a:ext cx="2194560" cy="155448"/>
          </a:xfrm>
          <a:prstGeom prst="rect">
            <a:avLst/>
          </a:prstGeom>
        </p:spPr>
      </p:pic>
      <p:sp>
        <p:nvSpPr>
          <p:cNvPr id="40" name="object 40"/>
          <p:cNvSpPr txBox="1"/>
          <p:nvPr/>
        </p:nvSpPr>
        <p:spPr>
          <a:xfrm>
            <a:off x="5708903" y="3131820"/>
            <a:ext cx="1911350" cy="297180"/>
          </a:xfrm>
          <a:prstGeom prst="rect">
            <a:avLst/>
          </a:prstGeom>
          <a:solidFill>
            <a:srgbClr val="FF00FF"/>
          </a:solidFill>
          <a:ln w="9144">
            <a:solidFill>
              <a:srgbClr val="000000"/>
            </a:solidFill>
          </a:ln>
        </p:spPr>
        <p:txBody>
          <a:bodyPr vert="horz" wrap="square" lIns="0" tIns="36195" rIns="0" bIns="0" rtlCol="0">
            <a:spAutoFit/>
          </a:bodyPr>
          <a:lstStyle/>
          <a:p>
            <a:pPr marL="349250">
              <a:lnSpc>
                <a:spcPct val="100000"/>
              </a:lnSpc>
              <a:spcBef>
                <a:spcPts val="285"/>
              </a:spcBef>
            </a:pPr>
            <a:r>
              <a:rPr sz="1400" b="1" spc="-10" dirty="0">
                <a:solidFill>
                  <a:srgbClr val="FFFFFF"/>
                </a:solidFill>
                <a:latin typeface="Arial"/>
                <a:cs typeface="Arial"/>
              </a:rPr>
              <a:t>Norma</a:t>
            </a:r>
            <a:r>
              <a:rPr sz="1400" b="1" spc="-70" dirty="0">
                <a:solidFill>
                  <a:srgbClr val="FFFFFF"/>
                </a:solidFill>
                <a:latin typeface="Arial"/>
                <a:cs typeface="Arial"/>
              </a:rPr>
              <a:t> </a:t>
            </a:r>
            <a:r>
              <a:rPr sz="1400" b="1" spc="-20" dirty="0">
                <a:solidFill>
                  <a:srgbClr val="FFFFFF"/>
                </a:solidFill>
                <a:latin typeface="Arial"/>
                <a:cs typeface="Arial"/>
              </a:rPr>
              <a:t>Hukum</a:t>
            </a:r>
            <a:endParaRPr sz="1400">
              <a:latin typeface="Arial"/>
              <a:cs typeface="Arial"/>
            </a:endParaRPr>
          </a:p>
        </p:txBody>
      </p:sp>
      <p:pic>
        <p:nvPicPr>
          <p:cNvPr id="41" name="object 41"/>
          <p:cNvPicPr/>
          <p:nvPr/>
        </p:nvPicPr>
        <p:blipFill>
          <a:blip r:embed="rId23" cstate="print"/>
          <a:stretch>
            <a:fillRect/>
          </a:stretch>
        </p:blipFill>
        <p:spPr>
          <a:xfrm>
            <a:off x="5699759" y="4000500"/>
            <a:ext cx="2264664" cy="196595"/>
          </a:xfrm>
          <a:prstGeom prst="rect">
            <a:avLst/>
          </a:prstGeom>
        </p:spPr>
      </p:pic>
      <p:sp>
        <p:nvSpPr>
          <p:cNvPr id="42" name="object 42"/>
          <p:cNvSpPr txBox="1"/>
          <p:nvPr/>
        </p:nvSpPr>
        <p:spPr>
          <a:xfrm>
            <a:off x="5708903" y="3813047"/>
            <a:ext cx="1911350" cy="378460"/>
          </a:xfrm>
          <a:prstGeom prst="rect">
            <a:avLst/>
          </a:prstGeom>
          <a:solidFill>
            <a:srgbClr val="FF00FF"/>
          </a:solidFill>
          <a:ln w="9144">
            <a:solidFill>
              <a:srgbClr val="000000"/>
            </a:solidFill>
          </a:ln>
        </p:spPr>
        <p:txBody>
          <a:bodyPr vert="horz" wrap="square" lIns="0" tIns="36194" rIns="0" bIns="0" rtlCol="0">
            <a:spAutoFit/>
          </a:bodyPr>
          <a:lstStyle/>
          <a:p>
            <a:pPr marL="412115">
              <a:lnSpc>
                <a:spcPct val="100000"/>
              </a:lnSpc>
              <a:spcBef>
                <a:spcPts val="284"/>
              </a:spcBef>
            </a:pPr>
            <a:r>
              <a:rPr sz="1400" b="1" spc="-10" dirty="0">
                <a:solidFill>
                  <a:srgbClr val="FFFFFF"/>
                </a:solidFill>
                <a:latin typeface="Arial"/>
                <a:cs typeface="Arial"/>
              </a:rPr>
              <a:t>Norma</a:t>
            </a:r>
            <a:r>
              <a:rPr sz="1400" b="1" spc="-60" dirty="0">
                <a:solidFill>
                  <a:srgbClr val="FFFFFF"/>
                </a:solidFill>
                <a:latin typeface="Arial"/>
                <a:cs typeface="Arial"/>
              </a:rPr>
              <a:t> </a:t>
            </a:r>
            <a:r>
              <a:rPr sz="1400" b="1" spc="-10" dirty="0">
                <a:solidFill>
                  <a:srgbClr val="FFFFFF"/>
                </a:solidFill>
                <a:latin typeface="Arial"/>
                <a:cs typeface="Arial"/>
              </a:rPr>
              <a:t>Moral</a:t>
            </a:r>
            <a:endParaRPr sz="1400">
              <a:latin typeface="Arial"/>
              <a:cs typeface="Arial"/>
            </a:endParaRPr>
          </a:p>
        </p:txBody>
      </p:sp>
      <p:sp>
        <p:nvSpPr>
          <p:cNvPr id="28" name="object 28"/>
          <p:cNvSpPr txBox="1"/>
          <p:nvPr/>
        </p:nvSpPr>
        <p:spPr>
          <a:xfrm>
            <a:off x="1447800" y="4724400"/>
            <a:ext cx="6934200" cy="1676400"/>
          </a:xfrm>
          <a:prstGeom prst="rect">
            <a:avLst/>
          </a:prstGeom>
          <a:ln w="9144">
            <a:solidFill>
              <a:srgbClr val="CCB400"/>
            </a:solidFill>
          </a:ln>
        </p:spPr>
        <p:txBody>
          <a:bodyPr vert="horz" wrap="square" lIns="0" tIns="32384" rIns="0" bIns="0" rtlCol="0">
            <a:spAutoFit/>
          </a:bodyPr>
          <a:lstStyle/>
          <a:p>
            <a:pPr marL="542290" marR="652145" indent="-342900" algn="just">
              <a:lnSpc>
                <a:spcPct val="100299"/>
              </a:lnSpc>
              <a:spcBef>
                <a:spcPts val="254"/>
              </a:spcBef>
              <a:buSzPct val="80000"/>
              <a:buFont typeface="Calibri"/>
              <a:buAutoNum type="arabicPeriod"/>
              <a:tabLst>
                <a:tab pos="542290" algn="l"/>
                <a:tab pos="605790" algn="l"/>
              </a:tabLst>
            </a:pPr>
            <a:r>
              <a:rPr sz="2000" dirty="0">
                <a:solidFill>
                  <a:srgbClr val="FFFFFF"/>
                </a:solidFill>
                <a:latin typeface="Arial MT"/>
                <a:cs typeface="Arial MT"/>
              </a:rPr>
              <a:t>	Mengarahkan</a:t>
            </a:r>
            <a:r>
              <a:rPr sz="2000" spc="90" dirty="0">
                <a:solidFill>
                  <a:srgbClr val="FFFFFF"/>
                </a:solidFill>
                <a:latin typeface="Arial MT"/>
                <a:cs typeface="Arial MT"/>
              </a:rPr>
              <a:t> </a:t>
            </a:r>
            <a:r>
              <a:rPr sz="2000" dirty="0">
                <a:solidFill>
                  <a:srgbClr val="FFFFFF"/>
                </a:solidFill>
                <a:latin typeface="Arial MT"/>
                <a:cs typeface="Arial MT"/>
              </a:rPr>
              <a:t>perkembangan</a:t>
            </a:r>
            <a:r>
              <a:rPr sz="2000" spc="105" dirty="0">
                <a:solidFill>
                  <a:srgbClr val="FFFFFF"/>
                </a:solidFill>
                <a:latin typeface="Arial MT"/>
                <a:cs typeface="Arial MT"/>
              </a:rPr>
              <a:t> </a:t>
            </a:r>
            <a:r>
              <a:rPr sz="2000" dirty="0">
                <a:solidFill>
                  <a:srgbClr val="FFFFFF"/>
                </a:solidFill>
                <a:latin typeface="Arial MT"/>
                <a:cs typeface="Arial MT"/>
              </a:rPr>
              <a:t>masyarakat</a:t>
            </a:r>
            <a:r>
              <a:rPr sz="2000" spc="105" dirty="0">
                <a:solidFill>
                  <a:srgbClr val="FFFFFF"/>
                </a:solidFill>
                <a:latin typeface="Arial MT"/>
                <a:cs typeface="Arial MT"/>
              </a:rPr>
              <a:t> </a:t>
            </a:r>
            <a:r>
              <a:rPr sz="2000" spc="-10" dirty="0">
                <a:solidFill>
                  <a:srgbClr val="FFFFFF"/>
                </a:solidFill>
                <a:latin typeface="Arial MT"/>
                <a:cs typeface="Arial MT"/>
              </a:rPr>
              <a:t>menuju </a:t>
            </a:r>
            <a:r>
              <a:rPr sz="2000" dirty="0">
                <a:solidFill>
                  <a:srgbClr val="FFFFFF"/>
                </a:solidFill>
                <a:latin typeface="Arial MT"/>
                <a:cs typeface="Arial MT"/>
              </a:rPr>
              <a:t>suasana</a:t>
            </a:r>
            <a:r>
              <a:rPr sz="2000" spc="80" dirty="0">
                <a:solidFill>
                  <a:srgbClr val="FFFFFF"/>
                </a:solidFill>
                <a:latin typeface="Arial MT"/>
                <a:cs typeface="Arial MT"/>
              </a:rPr>
              <a:t> </a:t>
            </a:r>
            <a:r>
              <a:rPr sz="2000" dirty="0">
                <a:solidFill>
                  <a:srgbClr val="FFFFFF"/>
                </a:solidFill>
                <a:latin typeface="Arial MT"/>
                <a:cs typeface="Arial MT"/>
              </a:rPr>
              <a:t>yang</a:t>
            </a:r>
            <a:r>
              <a:rPr sz="2000" spc="440" dirty="0">
                <a:solidFill>
                  <a:srgbClr val="FFFFFF"/>
                </a:solidFill>
                <a:latin typeface="Arial MT"/>
                <a:cs typeface="Arial MT"/>
              </a:rPr>
              <a:t> </a:t>
            </a:r>
            <a:r>
              <a:rPr sz="2000" dirty="0">
                <a:solidFill>
                  <a:srgbClr val="FFFFFF"/>
                </a:solidFill>
                <a:latin typeface="Arial MT"/>
                <a:cs typeface="Arial MT"/>
              </a:rPr>
              <a:t>harmonis,</a:t>
            </a:r>
            <a:r>
              <a:rPr sz="2000" spc="80" dirty="0">
                <a:solidFill>
                  <a:srgbClr val="FFFFFF"/>
                </a:solidFill>
                <a:latin typeface="Arial MT"/>
                <a:cs typeface="Arial MT"/>
              </a:rPr>
              <a:t> </a:t>
            </a:r>
            <a:r>
              <a:rPr sz="2000" dirty="0">
                <a:solidFill>
                  <a:srgbClr val="FFFFFF"/>
                </a:solidFill>
                <a:latin typeface="Arial MT"/>
                <a:cs typeface="Arial MT"/>
              </a:rPr>
              <a:t>tertib,</a:t>
            </a:r>
            <a:r>
              <a:rPr sz="2000" spc="60" dirty="0">
                <a:solidFill>
                  <a:srgbClr val="FFFFFF"/>
                </a:solidFill>
                <a:latin typeface="Arial MT"/>
                <a:cs typeface="Arial MT"/>
              </a:rPr>
              <a:t> </a:t>
            </a:r>
            <a:r>
              <a:rPr sz="2000" dirty="0">
                <a:solidFill>
                  <a:srgbClr val="FFFFFF"/>
                </a:solidFill>
                <a:latin typeface="Arial MT"/>
                <a:cs typeface="Arial MT"/>
              </a:rPr>
              <a:t>teratur,</a:t>
            </a:r>
            <a:r>
              <a:rPr sz="2000" spc="55" dirty="0">
                <a:solidFill>
                  <a:srgbClr val="FFFFFF"/>
                </a:solidFill>
                <a:latin typeface="Arial MT"/>
                <a:cs typeface="Arial MT"/>
              </a:rPr>
              <a:t> </a:t>
            </a:r>
            <a:r>
              <a:rPr sz="2000" dirty="0">
                <a:solidFill>
                  <a:srgbClr val="FFFFFF"/>
                </a:solidFill>
                <a:latin typeface="Arial MT"/>
                <a:cs typeface="Arial MT"/>
              </a:rPr>
              <a:t>damai</a:t>
            </a:r>
            <a:r>
              <a:rPr sz="2000" spc="70" dirty="0">
                <a:solidFill>
                  <a:srgbClr val="FFFFFF"/>
                </a:solidFill>
                <a:latin typeface="Arial MT"/>
                <a:cs typeface="Arial MT"/>
              </a:rPr>
              <a:t> </a:t>
            </a:r>
            <a:r>
              <a:rPr sz="2000" spc="-25" dirty="0">
                <a:solidFill>
                  <a:srgbClr val="FFFFFF"/>
                </a:solidFill>
                <a:latin typeface="Arial MT"/>
                <a:cs typeface="Arial MT"/>
              </a:rPr>
              <a:t>dan </a:t>
            </a:r>
            <a:r>
              <a:rPr sz="2000" spc="-10" dirty="0">
                <a:solidFill>
                  <a:srgbClr val="FFFFFF"/>
                </a:solidFill>
                <a:latin typeface="Arial MT"/>
                <a:cs typeface="Arial MT"/>
              </a:rPr>
              <a:t>sejahtera.</a:t>
            </a:r>
            <a:endParaRPr sz="2000">
              <a:latin typeface="Arial MT"/>
              <a:cs typeface="Arial MT"/>
            </a:endParaRPr>
          </a:p>
          <a:p>
            <a:pPr marL="653415" marR="601980" indent="-454025" algn="just">
              <a:lnSpc>
                <a:spcPct val="100000"/>
              </a:lnSpc>
              <a:buAutoNum type="arabicPeriod"/>
              <a:tabLst>
                <a:tab pos="656590" algn="l"/>
              </a:tabLst>
            </a:pPr>
            <a:r>
              <a:rPr sz="2000" dirty="0">
                <a:solidFill>
                  <a:srgbClr val="FFFFFF"/>
                </a:solidFill>
                <a:latin typeface="Arial MT"/>
                <a:cs typeface="Arial MT"/>
              </a:rPr>
              <a:t>Mengajak</a:t>
            </a:r>
            <a:r>
              <a:rPr sz="2000" spc="-25" dirty="0">
                <a:solidFill>
                  <a:srgbClr val="FFFFFF"/>
                </a:solidFill>
                <a:latin typeface="Arial MT"/>
                <a:cs typeface="Arial MT"/>
              </a:rPr>
              <a:t> </a:t>
            </a:r>
            <a:r>
              <a:rPr sz="2000" dirty="0">
                <a:solidFill>
                  <a:srgbClr val="FFFFFF"/>
                </a:solidFill>
                <a:latin typeface="Arial MT"/>
                <a:cs typeface="Arial MT"/>
              </a:rPr>
              <a:t>orang</a:t>
            </a:r>
            <a:r>
              <a:rPr sz="2000" spc="-35" dirty="0">
                <a:solidFill>
                  <a:srgbClr val="FFFFFF"/>
                </a:solidFill>
                <a:latin typeface="Arial MT"/>
                <a:cs typeface="Arial MT"/>
              </a:rPr>
              <a:t> </a:t>
            </a:r>
            <a:r>
              <a:rPr sz="2000" dirty="0">
                <a:solidFill>
                  <a:srgbClr val="FFFFFF"/>
                </a:solidFill>
                <a:latin typeface="Arial MT"/>
                <a:cs typeface="Arial MT"/>
              </a:rPr>
              <a:t>bersikap</a:t>
            </a:r>
            <a:r>
              <a:rPr sz="2000" spc="-25" dirty="0">
                <a:solidFill>
                  <a:srgbClr val="FFFFFF"/>
                </a:solidFill>
                <a:latin typeface="Arial MT"/>
                <a:cs typeface="Arial MT"/>
              </a:rPr>
              <a:t> </a:t>
            </a:r>
            <a:r>
              <a:rPr sz="2000" dirty="0">
                <a:solidFill>
                  <a:srgbClr val="FFFFFF"/>
                </a:solidFill>
                <a:latin typeface="Arial MT"/>
                <a:cs typeface="Arial MT"/>
              </a:rPr>
              <a:t>kritis</a:t>
            </a:r>
            <a:r>
              <a:rPr sz="2000" spc="-25" dirty="0">
                <a:solidFill>
                  <a:srgbClr val="FFFFFF"/>
                </a:solidFill>
                <a:latin typeface="Arial MT"/>
                <a:cs typeface="Arial MT"/>
              </a:rPr>
              <a:t> </a:t>
            </a:r>
            <a:r>
              <a:rPr sz="2000" dirty="0">
                <a:solidFill>
                  <a:srgbClr val="FFFFFF"/>
                </a:solidFill>
                <a:latin typeface="Arial MT"/>
                <a:cs typeface="Arial MT"/>
              </a:rPr>
              <a:t>dan</a:t>
            </a:r>
            <a:r>
              <a:rPr sz="2000" spc="-40" dirty="0">
                <a:solidFill>
                  <a:srgbClr val="FFFFFF"/>
                </a:solidFill>
                <a:latin typeface="Arial MT"/>
                <a:cs typeface="Arial MT"/>
              </a:rPr>
              <a:t> </a:t>
            </a:r>
            <a:r>
              <a:rPr sz="2000" dirty="0">
                <a:solidFill>
                  <a:srgbClr val="FFFFFF"/>
                </a:solidFill>
                <a:latin typeface="Arial MT"/>
                <a:cs typeface="Arial MT"/>
              </a:rPr>
              <a:t>rasional</a:t>
            </a:r>
            <a:r>
              <a:rPr sz="2000" spc="-25" dirty="0">
                <a:solidFill>
                  <a:srgbClr val="FFFFFF"/>
                </a:solidFill>
                <a:latin typeface="Arial MT"/>
                <a:cs typeface="Arial MT"/>
              </a:rPr>
              <a:t> </a:t>
            </a:r>
            <a:r>
              <a:rPr sz="2000" spc="-10" dirty="0">
                <a:solidFill>
                  <a:srgbClr val="FFFFFF"/>
                </a:solidFill>
                <a:latin typeface="Arial MT"/>
                <a:cs typeface="Arial MT"/>
              </a:rPr>
              <a:t>dalam 	</a:t>
            </a:r>
            <a:r>
              <a:rPr sz="2000" dirty="0">
                <a:solidFill>
                  <a:srgbClr val="FFFFFF"/>
                </a:solidFill>
                <a:latin typeface="Arial MT"/>
                <a:cs typeface="Arial MT"/>
              </a:rPr>
              <a:t>mengambil</a:t>
            </a:r>
            <a:r>
              <a:rPr sz="2000" spc="450" dirty="0">
                <a:solidFill>
                  <a:srgbClr val="FFFFFF"/>
                </a:solidFill>
                <a:latin typeface="Arial MT"/>
                <a:cs typeface="Arial MT"/>
              </a:rPr>
              <a:t> </a:t>
            </a:r>
            <a:r>
              <a:rPr sz="2000" dirty="0">
                <a:solidFill>
                  <a:srgbClr val="FFFFFF"/>
                </a:solidFill>
                <a:latin typeface="Arial MT"/>
                <a:cs typeface="Arial MT"/>
              </a:rPr>
              <a:t>keputusan</a:t>
            </a:r>
            <a:r>
              <a:rPr sz="2000" spc="-110" dirty="0">
                <a:solidFill>
                  <a:srgbClr val="FFFFFF"/>
                </a:solidFill>
                <a:latin typeface="Arial MT"/>
                <a:cs typeface="Arial MT"/>
              </a:rPr>
              <a:t> </a:t>
            </a:r>
            <a:r>
              <a:rPr sz="2000" dirty="0">
                <a:solidFill>
                  <a:srgbClr val="FFFFFF"/>
                </a:solidFill>
                <a:latin typeface="Arial MT"/>
                <a:cs typeface="Arial MT"/>
              </a:rPr>
              <a:t>secara</a:t>
            </a:r>
            <a:r>
              <a:rPr sz="2000" spc="-95" dirty="0">
                <a:solidFill>
                  <a:srgbClr val="FFFFFF"/>
                </a:solidFill>
                <a:latin typeface="Arial MT"/>
                <a:cs typeface="Arial MT"/>
              </a:rPr>
              <a:t> </a:t>
            </a:r>
            <a:r>
              <a:rPr sz="2000" spc="-10" dirty="0">
                <a:solidFill>
                  <a:srgbClr val="FFFFFF"/>
                </a:solidFill>
                <a:latin typeface="Arial MT"/>
                <a:cs typeface="Arial MT"/>
              </a:rPr>
              <a:t>otonom</a:t>
            </a:r>
            <a:endParaRPr sz="2000">
              <a:latin typeface="Arial MT"/>
              <a:cs typeface="Arial MT"/>
            </a:endParaRPr>
          </a:p>
        </p:txBody>
      </p:sp>
      <p:sp>
        <p:nvSpPr>
          <p:cNvPr id="55" name="object 55"/>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54" name="object 54"/>
          <p:cNvSpPr txBox="1">
            <a:spLocks noGrp="1"/>
          </p:cNvSpPr>
          <p:nvPr>
            <p:ph type="sldNum" sz="quarter" idx="7"/>
          </p:nvPr>
        </p:nvSpPr>
        <p:spPr>
          <a:prstGeom prst="rect">
            <a:avLst/>
          </a:prstGeom>
        </p:spPr>
        <p:txBody>
          <a:bodyPr vert="horz" wrap="square" lIns="0" tIns="0" rIns="0" bIns="0" rtlCol="0">
            <a:spAutoFit/>
          </a:bodyPr>
          <a:lstStyle/>
          <a:p>
            <a:pPr marL="101600">
              <a:lnSpc>
                <a:spcPts val="1410"/>
              </a:lnSpc>
            </a:pPr>
            <a:fld id="{81D60167-4931-47E6-BA6A-407CBD079E47}" type="slidenum">
              <a:rPr spc="-50" dirty="0"/>
              <a:t>6</a:t>
            </a:fld>
            <a:endParaRPr spc="-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B8BCCD"/>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2C5D2"/>
              </a:solidFill>
            </a:ln>
          </p:spPr>
          <p:txBody>
            <a:bodyPr wrap="square" lIns="0" tIns="0" rIns="0" bIns="0" rtlCol="0"/>
            <a:lstStyle/>
            <a:p>
              <a:endParaRPr/>
            </a:p>
          </p:txBody>
        </p:sp>
        <p:pic>
          <p:nvPicPr>
            <p:cNvPr id="6" name="object 6"/>
            <p:cNvPicPr/>
            <p:nvPr/>
          </p:nvPicPr>
          <p:blipFill>
            <a:blip r:embed="rId3" cstate="print"/>
            <a:stretch>
              <a:fillRect/>
            </a:stretch>
          </p:blipFill>
          <p:spPr>
            <a:xfrm>
              <a:off x="1851659" y="333756"/>
              <a:ext cx="2325624" cy="725424"/>
            </a:xfrm>
            <a:prstGeom prst="rect">
              <a:avLst/>
            </a:prstGeom>
          </p:spPr>
        </p:pic>
        <p:pic>
          <p:nvPicPr>
            <p:cNvPr id="7" name="object 7"/>
            <p:cNvPicPr/>
            <p:nvPr/>
          </p:nvPicPr>
          <p:blipFill>
            <a:blip r:embed="rId4" cstate="print"/>
            <a:stretch>
              <a:fillRect/>
            </a:stretch>
          </p:blipFill>
          <p:spPr>
            <a:xfrm>
              <a:off x="3589020" y="333756"/>
              <a:ext cx="780288" cy="725424"/>
            </a:xfrm>
            <a:prstGeom prst="rect">
              <a:avLst/>
            </a:prstGeom>
          </p:spPr>
        </p:pic>
        <p:pic>
          <p:nvPicPr>
            <p:cNvPr id="8" name="object 8"/>
            <p:cNvPicPr/>
            <p:nvPr/>
          </p:nvPicPr>
          <p:blipFill>
            <a:blip r:embed="rId5" cstate="print"/>
            <a:stretch>
              <a:fillRect/>
            </a:stretch>
          </p:blipFill>
          <p:spPr>
            <a:xfrm>
              <a:off x="3781043" y="333756"/>
              <a:ext cx="2343912" cy="725424"/>
            </a:xfrm>
            <a:prstGeom prst="rect">
              <a:avLst/>
            </a:prstGeom>
          </p:spPr>
        </p:pic>
        <p:pic>
          <p:nvPicPr>
            <p:cNvPr id="9" name="object 9"/>
            <p:cNvPicPr/>
            <p:nvPr/>
          </p:nvPicPr>
          <p:blipFill>
            <a:blip r:embed="rId6" cstate="print"/>
            <a:stretch>
              <a:fillRect/>
            </a:stretch>
          </p:blipFill>
          <p:spPr>
            <a:xfrm>
              <a:off x="5663184" y="333756"/>
              <a:ext cx="2097023" cy="725424"/>
            </a:xfrm>
            <a:prstGeom prst="rect">
              <a:avLst/>
            </a:prstGeom>
          </p:spPr>
        </p:pic>
        <p:pic>
          <p:nvPicPr>
            <p:cNvPr id="10" name="object 10"/>
            <p:cNvPicPr/>
            <p:nvPr/>
          </p:nvPicPr>
          <p:blipFill>
            <a:blip r:embed="rId7" cstate="print"/>
            <a:stretch>
              <a:fillRect/>
            </a:stretch>
          </p:blipFill>
          <p:spPr>
            <a:xfrm>
              <a:off x="2164080" y="624840"/>
              <a:ext cx="1703832" cy="341375"/>
            </a:xfrm>
            <a:prstGeom prst="rect">
              <a:avLst/>
            </a:prstGeom>
          </p:spPr>
        </p:pic>
        <p:sp>
          <p:nvSpPr>
            <p:cNvPr id="11" name="object 11"/>
            <p:cNvSpPr/>
            <p:nvPr/>
          </p:nvSpPr>
          <p:spPr>
            <a:xfrm>
              <a:off x="3930396" y="807780"/>
              <a:ext cx="114300" cy="56515"/>
            </a:xfrm>
            <a:custGeom>
              <a:avLst/>
              <a:gdLst/>
              <a:ahLst/>
              <a:cxnLst/>
              <a:rect l="l" t="t" r="r" b="b"/>
              <a:pathLst>
                <a:path w="114300" h="56515">
                  <a:moveTo>
                    <a:pt x="114040" y="0"/>
                  </a:moveTo>
                  <a:lnTo>
                    <a:pt x="0" y="0"/>
                  </a:lnTo>
                  <a:lnTo>
                    <a:pt x="0" y="55946"/>
                  </a:lnTo>
                  <a:lnTo>
                    <a:pt x="114040" y="55946"/>
                  </a:lnTo>
                  <a:lnTo>
                    <a:pt x="114040" y="0"/>
                  </a:lnTo>
                  <a:close/>
                </a:path>
              </a:pathLst>
            </a:custGeom>
            <a:solidFill>
              <a:srgbClr val="EE7D6C"/>
            </a:solidFill>
          </p:spPr>
          <p:txBody>
            <a:bodyPr wrap="square" lIns="0" tIns="0" rIns="0" bIns="0" rtlCol="0"/>
            <a:lstStyle/>
            <a:p>
              <a:endParaRPr/>
            </a:p>
          </p:txBody>
        </p:sp>
        <p:sp>
          <p:nvSpPr>
            <p:cNvPr id="12" name="object 12"/>
            <p:cNvSpPr/>
            <p:nvPr/>
          </p:nvSpPr>
          <p:spPr>
            <a:xfrm>
              <a:off x="3930396" y="807780"/>
              <a:ext cx="114300" cy="56515"/>
            </a:xfrm>
            <a:custGeom>
              <a:avLst/>
              <a:gdLst/>
              <a:ahLst/>
              <a:cxnLst/>
              <a:rect l="l" t="t" r="r" b="b"/>
              <a:pathLst>
                <a:path w="114300" h="56515">
                  <a:moveTo>
                    <a:pt x="0" y="55946"/>
                  </a:moveTo>
                  <a:lnTo>
                    <a:pt x="114040" y="55946"/>
                  </a:lnTo>
                  <a:lnTo>
                    <a:pt x="114040" y="0"/>
                  </a:lnTo>
                  <a:lnTo>
                    <a:pt x="0" y="0"/>
                  </a:lnTo>
                  <a:lnTo>
                    <a:pt x="0" y="55946"/>
                  </a:lnTo>
                  <a:close/>
                </a:path>
              </a:pathLst>
            </a:custGeom>
            <a:ln w="6096">
              <a:solidFill>
                <a:srgbClr val="8F412D"/>
              </a:solidFill>
            </a:ln>
          </p:spPr>
          <p:txBody>
            <a:bodyPr wrap="square" lIns="0" tIns="0" rIns="0" bIns="0" rtlCol="0"/>
            <a:lstStyle/>
            <a:p>
              <a:endParaRPr/>
            </a:p>
          </p:txBody>
        </p:sp>
        <p:pic>
          <p:nvPicPr>
            <p:cNvPr id="13" name="object 13"/>
            <p:cNvPicPr/>
            <p:nvPr/>
          </p:nvPicPr>
          <p:blipFill>
            <a:blip r:embed="rId8" cstate="print"/>
            <a:stretch>
              <a:fillRect/>
            </a:stretch>
          </p:blipFill>
          <p:spPr>
            <a:xfrm>
              <a:off x="4110228" y="704087"/>
              <a:ext cx="1705355" cy="262127"/>
            </a:xfrm>
            <a:prstGeom prst="rect">
              <a:avLst/>
            </a:prstGeom>
          </p:spPr>
        </p:pic>
        <p:pic>
          <p:nvPicPr>
            <p:cNvPr id="14" name="object 14"/>
            <p:cNvPicPr/>
            <p:nvPr/>
          </p:nvPicPr>
          <p:blipFill>
            <a:blip r:embed="rId9" cstate="print"/>
            <a:stretch>
              <a:fillRect/>
            </a:stretch>
          </p:blipFill>
          <p:spPr>
            <a:xfrm>
              <a:off x="5999987" y="624840"/>
              <a:ext cx="1446275" cy="341375"/>
            </a:xfrm>
            <a:prstGeom prst="rect">
              <a:avLst/>
            </a:prstGeom>
          </p:spPr>
        </p:pic>
      </p:grpSp>
      <p:sp>
        <p:nvSpPr>
          <p:cNvPr id="15" name="object 15"/>
          <p:cNvSpPr txBox="1"/>
          <p:nvPr/>
        </p:nvSpPr>
        <p:spPr>
          <a:xfrm>
            <a:off x="601167" y="1397634"/>
            <a:ext cx="7655559" cy="4813300"/>
          </a:xfrm>
          <a:prstGeom prst="rect">
            <a:avLst/>
          </a:prstGeom>
        </p:spPr>
        <p:txBody>
          <a:bodyPr vert="horz" wrap="square" lIns="0" tIns="12700" rIns="0" bIns="0" rtlCol="0">
            <a:spAutoFit/>
          </a:bodyPr>
          <a:lstStyle/>
          <a:p>
            <a:pPr marL="394970" marR="24765" indent="-382905">
              <a:lnSpc>
                <a:spcPct val="100000"/>
              </a:lnSpc>
              <a:spcBef>
                <a:spcPts val="100"/>
              </a:spcBef>
              <a:buClr>
                <a:srgbClr val="D16147"/>
              </a:buClr>
              <a:buSzPct val="79166"/>
              <a:buFont typeface="Cambria"/>
              <a:buChar char="⦿"/>
              <a:tabLst>
                <a:tab pos="394970" algn="l"/>
              </a:tabLst>
            </a:pPr>
            <a:r>
              <a:rPr sz="2400" spc="-35" dirty="0">
                <a:solidFill>
                  <a:srgbClr val="FFFFFF"/>
                </a:solidFill>
                <a:latin typeface="Verdana"/>
                <a:cs typeface="Verdana"/>
              </a:rPr>
              <a:t>Norma</a:t>
            </a:r>
            <a:r>
              <a:rPr sz="2400" spc="-114" dirty="0">
                <a:solidFill>
                  <a:srgbClr val="FFFFFF"/>
                </a:solidFill>
                <a:latin typeface="Verdana"/>
                <a:cs typeface="Verdana"/>
              </a:rPr>
              <a:t> </a:t>
            </a:r>
            <a:r>
              <a:rPr sz="2400" spc="-75" dirty="0">
                <a:solidFill>
                  <a:srgbClr val="FFFFFF"/>
                </a:solidFill>
                <a:latin typeface="Verdana"/>
                <a:cs typeface="Verdana"/>
              </a:rPr>
              <a:t>diartikan</a:t>
            </a:r>
            <a:r>
              <a:rPr sz="2400" spc="-185" dirty="0">
                <a:solidFill>
                  <a:srgbClr val="FFFFFF"/>
                </a:solidFill>
                <a:latin typeface="Verdana"/>
                <a:cs typeface="Verdana"/>
              </a:rPr>
              <a:t> </a:t>
            </a:r>
            <a:r>
              <a:rPr sz="2400" dirty="0">
                <a:solidFill>
                  <a:srgbClr val="FFFFFF"/>
                </a:solidFill>
                <a:latin typeface="Verdana"/>
                <a:cs typeface="Verdana"/>
              </a:rPr>
              <a:t>sebagai</a:t>
            </a:r>
            <a:r>
              <a:rPr sz="2400" spc="-140" dirty="0">
                <a:solidFill>
                  <a:srgbClr val="FFFFFF"/>
                </a:solidFill>
                <a:latin typeface="Verdana"/>
                <a:cs typeface="Verdana"/>
              </a:rPr>
              <a:t> </a:t>
            </a:r>
            <a:r>
              <a:rPr sz="2400" dirty="0">
                <a:solidFill>
                  <a:srgbClr val="FFFFFF"/>
                </a:solidFill>
                <a:latin typeface="Verdana"/>
                <a:cs typeface="Verdana"/>
              </a:rPr>
              <a:t>kaidah</a:t>
            </a:r>
            <a:r>
              <a:rPr sz="2400" spc="-10" dirty="0">
                <a:solidFill>
                  <a:srgbClr val="FFFFFF"/>
                </a:solidFill>
                <a:latin typeface="Verdana"/>
                <a:cs typeface="Verdana"/>
              </a:rPr>
              <a:t> </a:t>
            </a:r>
            <a:r>
              <a:rPr sz="2400" dirty="0">
                <a:solidFill>
                  <a:srgbClr val="FFFFFF"/>
                </a:solidFill>
                <a:latin typeface="Verdana"/>
                <a:cs typeface="Verdana"/>
              </a:rPr>
              <a:t>atau</a:t>
            </a:r>
            <a:r>
              <a:rPr sz="2400" spc="-105" dirty="0">
                <a:solidFill>
                  <a:srgbClr val="FFFFFF"/>
                </a:solidFill>
                <a:latin typeface="Verdana"/>
                <a:cs typeface="Verdana"/>
              </a:rPr>
              <a:t>  </a:t>
            </a:r>
            <a:r>
              <a:rPr sz="2400" spc="60" dirty="0">
                <a:solidFill>
                  <a:srgbClr val="FFFFFF"/>
                </a:solidFill>
                <a:latin typeface="Verdana"/>
                <a:cs typeface="Verdana"/>
              </a:rPr>
              <a:t>pedoman </a:t>
            </a:r>
            <a:r>
              <a:rPr sz="2400" spc="-100" dirty="0">
                <a:solidFill>
                  <a:srgbClr val="FFFFFF"/>
                </a:solidFill>
                <a:latin typeface="Verdana"/>
                <a:cs typeface="Verdana"/>
              </a:rPr>
              <a:t>untuk</a:t>
            </a:r>
            <a:r>
              <a:rPr sz="2400" spc="-275" dirty="0">
                <a:solidFill>
                  <a:srgbClr val="FFFFFF"/>
                </a:solidFill>
                <a:latin typeface="Verdana"/>
                <a:cs typeface="Verdana"/>
              </a:rPr>
              <a:t> </a:t>
            </a:r>
            <a:r>
              <a:rPr sz="2400" spc="-45" dirty="0">
                <a:solidFill>
                  <a:srgbClr val="FFFFFF"/>
                </a:solidFill>
                <a:latin typeface="Verdana"/>
                <a:cs typeface="Verdana"/>
              </a:rPr>
              <a:t>melakukan</a:t>
            </a:r>
            <a:r>
              <a:rPr sz="2400" spc="-195" dirty="0">
                <a:solidFill>
                  <a:srgbClr val="FFFFFF"/>
                </a:solidFill>
                <a:latin typeface="Verdana"/>
                <a:cs typeface="Verdana"/>
              </a:rPr>
              <a:t> </a:t>
            </a:r>
            <a:r>
              <a:rPr sz="2400" spc="-10" dirty="0">
                <a:solidFill>
                  <a:srgbClr val="FFFFFF"/>
                </a:solidFill>
                <a:latin typeface="Verdana"/>
                <a:cs typeface="Verdana"/>
              </a:rPr>
              <a:t>sesuatu.</a:t>
            </a:r>
            <a:endParaRPr sz="2400">
              <a:latin typeface="Verdana"/>
              <a:cs typeface="Verdana"/>
            </a:endParaRPr>
          </a:p>
          <a:p>
            <a:pPr marL="394970" marR="654050" indent="-382905">
              <a:lnSpc>
                <a:spcPct val="100000"/>
              </a:lnSpc>
              <a:spcBef>
                <a:spcPts val="600"/>
              </a:spcBef>
              <a:buClr>
                <a:srgbClr val="D16147"/>
              </a:buClr>
              <a:buSzPct val="79166"/>
              <a:buFont typeface="Cambria"/>
              <a:buChar char="⦿"/>
              <a:tabLst>
                <a:tab pos="394970" algn="l"/>
              </a:tabLst>
            </a:pPr>
            <a:r>
              <a:rPr sz="2400" dirty="0">
                <a:solidFill>
                  <a:srgbClr val="FFFFFF"/>
                </a:solidFill>
                <a:latin typeface="Verdana"/>
                <a:cs typeface="Verdana"/>
              </a:rPr>
              <a:t>Secara</a:t>
            </a:r>
            <a:r>
              <a:rPr sz="2400" spc="-195" dirty="0">
                <a:solidFill>
                  <a:srgbClr val="FFFFFF"/>
                </a:solidFill>
                <a:latin typeface="Verdana"/>
                <a:cs typeface="Verdana"/>
              </a:rPr>
              <a:t> </a:t>
            </a:r>
            <a:r>
              <a:rPr sz="2400" spc="-80" dirty="0">
                <a:solidFill>
                  <a:srgbClr val="FFFFFF"/>
                </a:solidFill>
                <a:latin typeface="Verdana"/>
                <a:cs typeface="Verdana"/>
              </a:rPr>
              <a:t>umum,</a:t>
            </a:r>
            <a:r>
              <a:rPr sz="2400" spc="-425" dirty="0">
                <a:solidFill>
                  <a:srgbClr val="FFFFFF"/>
                </a:solidFill>
                <a:latin typeface="Verdana"/>
                <a:cs typeface="Verdana"/>
              </a:rPr>
              <a:t> </a:t>
            </a:r>
            <a:r>
              <a:rPr sz="2400" spc="-40" dirty="0">
                <a:solidFill>
                  <a:srgbClr val="FFFFFF"/>
                </a:solidFill>
                <a:latin typeface="Verdana"/>
                <a:cs typeface="Verdana"/>
              </a:rPr>
              <a:t>norma</a:t>
            </a:r>
            <a:r>
              <a:rPr sz="2400" spc="30" dirty="0">
                <a:solidFill>
                  <a:srgbClr val="FFFFFF"/>
                </a:solidFill>
                <a:latin typeface="Verdana"/>
                <a:cs typeface="Verdana"/>
              </a:rPr>
              <a:t> </a:t>
            </a:r>
            <a:r>
              <a:rPr sz="2400" dirty="0">
                <a:solidFill>
                  <a:srgbClr val="FFFFFF"/>
                </a:solidFill>
                <a:latin typeface="Verdana"/>
                <a:cs typeface="Verdana"/>
              </a:rPr>
              <a:t>dibagi</a:t>
            </a:r>
            <a:r>
              <a:rPr sz="2400" spc="-170" dirty="0">
                <a:solidFill>
                  <a:srgbClr val="FFFFFF"/>
                </a:solidFill>
                <a:latin typeface="Verdana"/>
                <a:cs typeface="Verdana"/>
              </a:rPr>
              <a:t> </a:t>
            </a:r>
            <a:r>
              <a:rPr sz="2400" spc="-45" dirty="0">
                <a:solidFill>
                  <a:srgbClr val="FFFFFF"/>
                </a:solidFill>
                <a:latin typeface="Verdana"/>
                <a:cs typeface="Verdana"/>
              </a:rPr>
              <a:t>menjadi</a:t>
            </a:r>
            <a:r>
              <a:rPr sz="2400" spc="-185" dirty="0">
                <a:solidFill>
                  <a:srgbClr val="FFFFFF"/>
                </a:solidFill>
                <a:latin typeface="Verdana"/>
                <a:cs typeface="Verdana"/>
              </a:rPr>
              <a:t> </a:t>
            </a:r>
            <a:r>
              <a:rPr sz="2400" dirty="0">
                <a:solidFill>
                  <a:srgbClr val="FFFFFF"/>
                </a:solidFill>
                <a:latin typeface="Verdana"/>
                <a:cs typeface="Verdana"/>
              </a:rPr>
              <a:t>2</a:t>
            </a:r>
            <a:r>
              <a:rPr sz="2400" spc="-380" dirty="0">
                <a:solidFill>
                  <a:srgbClr val="FFFFFF"/>
                </a:solidFill>
                <a:latin typeface="Verdana"/>
                <a:cs typeface="Verdana"/>
              </a:rPr>
              <a:t> </a:t>
            </a:r>
            <a:r>
              <a:rPr sz="2400" spc="-10" dirty="0">
                <a:solidFill>
                  <a:srgbClr val="FFFFFF"/>
                </a:solidFill>
                <a:latin typeface="Verdana"/>
                <a:cs typeface="Verdana"/>
              </a:rPr>
              <a:t>yaitu </a:t>
            </a:r>
            <a:r>
              <a:rPr sz="2400" spc="-45" dirty="0">
                <a:solidFill>
                  <a:srgbClr val="FFFFFF"/>
                </a:solidFill>
                <a:latin typeface="Verdana"/>
                <a:cs typeface="Verdana"/>
              </a:rPr>
              <a:t>norma</a:t>
            </a:r>
            <a:r>
              <a:rPr sz="2400" spc="-135" dirty="0">
                <a:solidFill>
                  <a:srgbClr val="FFFFFF"/>
                </a:solidFill>
                <a:latin typeface="Verdana"/>
                <a:cs typeface="Verdana"/>
              </a:rPr>
              <a:t> </a:t>
            </a:r>
            <a:r>
              <a:rPr sz="2400" spc="-140" dirty="0">
                <a:solidFill>
                  <a:srgbClr val="FFFFFF"/>
                </a:solidFill>
                <a:latin typeface="Verdana"/>
                <a:cs typeface="Verdana"/>
              </a:rPr>
              <a:t>khusus</a:t>
            </a:r>
            <a:r>
              <a:rPr sz="2400" spc="-430" dirty="0">
                <a:solidFill>
                  <a:srgbClr val="FFFFFF"/>
                </a:solidFill>
                <a:latin typeface="Verdana"/>
                <a:cs typeface="Verdana"/>
              </a:rPr>
              <a:t> </a:t>
            </a:r>
            <a:r>
              <a:rPr sz="2400" dirty="0">
                <a:solidFill>
                  <a:srgbClr val="FFFFFF"/>
                </a:solidFill>
                <a:latin typeface="Verdana"/>
                <a:cs typeface="Verdana"/>
              </a:rPr>
              <a:t>dan</a:t>
            </a:r>
            <a:r>
              <a:rPr sz="2400" spc="-25" dirty="0">
                <a:solidFill>
                  <a:srgbClr val="FFFFFF"/>
                </a:solidFill>
                <a:latin typeface="Verdana"/>
                <a:cs typeface="Verdana"/>
              </a:rPr>
              <a:t> </a:t>
            </a:r>
            <a:r>
              <a:rPr sz="2400" spc="-45" dirty="0">
                <a:solidFill>
                  <a:srgbClr val="FFFFFF"/>
                </a:solidFill>
                <a:latin typeface="Verdana"/>
                <a:cs typeface="Verdana"/>
              </a:rPr>
              <a:t>norma</a:t>
            </a:r>
            <a:r>
              <a:rPr sz="2400" spc="-120" dirty="0">
                <a:solidFill>
                  <a:srgbClr val="FFFFFF"/>
                </a:solidFill>
                <a:latin typeface="Verdana"/>
                <a:cs typeface="Verdana"/>
              </a:rPr>
              <a:t> </a:t>
            </a:r>
            <a:r>
              <a:rPr sz="2400" spc="-20" dirty="0">
                <a:solidFill>
                  <a:srgbClr val="FFFFFF"/>
                </a:solidFill>
                <a:latin typeface="Verdana"/>
                <a:cs typeface="Verdana"/>
              </a:rPr>
              <a:t>umum</a:t>
            </a:r>
            <a:endParaRPr sz="2400">
              <a:latin typeface="Verdana"/>
              <a:cs typeface="Verdana"/>
            </a:endParaRPr>
          </a:p>
          <a:p>
            <a:pPr marL="941069" lvl="1" indent="-455930">
              <a:lnSpc>
                <a:spcPct val="100000"/>
              </a:lnSpc>
              <a:spcBef>
                <a:spcPts val="855"/>
              </a:spcBef>
              <a:buSzPct val="93750"/>
              <a:buAutoNum type="arabicPeriod"/>
              <a:tabLst>
                <a:tab pos="941069" algn="l"/>
              </a:tabLst>
            </a:pPr>
            <a:r>
              <a:rPr sz="2400" dirty="0">
                <a:solidFill>
                  <a:srgbClr val="FFFFFF"/>
                </a:solidFill>
                <a:latin typeface="Verdana"/>
                <a:cs typeface="Verdana"/>
              </a:rPr>
              <a:t>Norma</a:t>
            </a:r>
            <a:r>
              <a:rPr sz="2400" spc="-110" dirty="0">
                <a:solidFill>
                  <a:srgbClr val="FFFFFF"/>
                </a:solidFill>
                <a:latin typeface="Verdana"/>
                <a:cs typeface="Verdana"/>
              </a:rPr>
              <a:t> </a:t>
            </a:r>
            <a:r>
              <a:rPr sz="2400" spc="-170" dirty="0">
                <a:solidFill>
                  <a:srgbClr val="FFFFFF"/>
                </a:solidFill>
                <a:latin typeface="Verdana"/>
                <a:cs typeface="Verdana"/>
              </a:rPr>
              <a:t>khusus</a:t>
            </a:r>
            <a:r>
              <a:rPr sz="2400" spc="-305" dirty="0">
                <a:solidFill>
                  <a:srgbClr val="FFFFFF"/>
                </a:solidFill>
                <a:latin typeface="Verdana"/>
                <a:cs typeface="Verdana"/>
              </a:rPr>
              <a:t> </a:t>
            </a:r>
            <a:r>
              <a:rPr sz="2400" spc="55" dirty="0">
                <a:solidFill>
                  <a:srgbClr val="FFFFFF"/>
                </a:solidFill>
                <a:latin typeface="Verdana"/>
                <a:cs typeface="Verdana"/>
              </a:rPr>
              <a:t>adalah</a:t>
            </a:r>
            <a:r>
              <a:rPr sz="2400" spc="90" dirty="0">
                <a:solidFill>
                  <a:srgbClr val="FFFFFF"/>
                </a:solidFill>
                <a:latin typeface="Verdana"/>
                <a:cs typeface="Verdana"/>
              </a:rPr>
              <a:t> </a:t>
            </a:r>
            <a:r>
              <a:rPr sz="2400" spc="-20" dirty="0">
                <a:solidFill>
                  <a:srgbClr val="FFFFFF"/>
                </a:solidFill>
                <a:latin typeface="Verdana"/>
                <a:cs typeface="Verdana"/>
              </a:rPr>
              <a:t>aturan</a:t>
            </a:r>
            <a:r>
              <a:rPr sz="2400" spc="-80" dirty="0">
                <a:solidFill>
                  <a:srgbClr val="FFFFFF"/>
                </a:solidFill>
                <a:latin typeface="Verdana"/>
                <a:cs typeface="Verdana"/>
              </a:rPr>
              <a:t> </a:t>
            </a:r>
            <a:r>
              <a:rPr sz="2400" dirty="0">
                <a:solidFill>
                  <a:srgbClr val="FFFFFF"/>
                </a:solidFill>
                <a:latin typeface="Verdana"/>
                <a:cs typeface="Verdana"/>
              </a:rPr>
              <a:t>yang</a:t>
            </a:r>
            <a:r>
              <a:rPr sz="2400" spc="5" dirty="0">
                <a:solidFill>
                  <a:srgbClr val="FFFFFF"/>
                </a:solidFill>
                <a:latin typeface="Verdana"/>
                <a:cs typeface="Verdana"/>
              </a:rPr>
              <a:t> </a:t>
            </a:r>
            <a:r>
              <a:rPr sz="2400" spc="-10" dirty="0">
                <a:solidFill>
                  <a:srgbClr val="FFFFFF"/>
                </a:solidFill>
                <a:latin typeface="Verdana"/>
                <a:cs typeface="Verdana"/>
              </a:rPr>
              <a:t>berlaku</a:t>
            </a:r>
            <a:endParaRPr sz="2400">
              <a:latin typeface="Verdana"/>
              <a:cs typeface="Verdana"/>
            </a:endParaRPr>
          </a:p>
          <a:p>
            <a:pPr marL="942340" marR="5080">
              <a:lnSpc>
                <a:spcPct val="150000"/>
              </a:lnSpc>
            </a:pPr>
            <a:r>
              <a:rPr sz="2400" dirty="0">
                <a:solidFill>
                  <a:srgbClr val="FFFFFF"/>
                </a:solidFill>
                <a:latin typeface="Verdana"/>
                <a:cs typeface="Verdana"/>
              </a:rPr>
              <a:t>dalam</a:t>
            </a:r>
            <a:r>
              <a:rPr sz="2400" spc="-15" dirty="0">
                <a:solidFill>
                  <a:srgbClr val="FFFFFF"/>
                </a:solidFill>
                <a:latin typeface="Verdana"/>
                <a:cs typeface="Verdana"/>
              </a:rPr>
              <a:t> </a:t>
            </a:r>
            <a:r>
              <a:rPr sz="2400" dirty="0">
                <a:solidFill>
                  <a:srgbClr val="FFFFFF"/>
                </a:solidFill>
                <a:latin typeface="Verdana"/>
                <a:cs typeface="Verdana"/>
              </a:rPr>
              <a:t>bidang</a:t>
            </a:r>
            <a:r>
              <a:rPr sz="2400" spc="-10" dirty="0">
                <a:solidFill>
                  <a:srgbClr val="FFFFFF"/>
                </a:solidFill>
                <a:latin typeface="Verdana"/>
                <a:cs typeface="Verdana"/>
              </a:rPr>
              <a:t> </a:t>
            </a:r>
            <a:r>
              <a:rPr sz="2400" spc="-20" dirty="0">
                <a:solidFill>
                  <a:srgbClr val="FFFFFF"/>
                </a:solidFill>
                <a:latin typeface="Verdana"/>
                <a:cs typeface="Verdana"/>
              </a:rPr>
              <a:t>kegiatan</a:t>
            </a:r>
            <a:r>
              <a:rPr sz="2400" spc="-65" dirty="0">
                <a:solidFill>
                  <a:srgbClr val="FFFFFF"/>
                </a:solidFill>
                <a:latin typeface="Verdana"/>
                <a:cs typeface="Verdana"/>
              </a:rPr>
              <a:t> </a:t>
            </a:r>
            <a:r>
              <a:rPr sz="2400" spc="-80" dirty="0">
                <a:solidFill>
                  <a:srgbClr val="FFFFFF"/>
                </a:solidFill>
                <a:latin typeface="Verdana"/>
                <a:cs typeface="Verdana"/>
              </a:rPr>
              <a:t>tertentu</a:t>
            </a:r>
            <a:r>
              <a:rPr sz="2400" spc="-120" dirty="0">
                <a:solidFill>
                  <a:srgbClr val="FFFFFF"/>
                </a:solidFill>
                <a:latin typeface="Verdana"/>
                <a:cs typeface="Verdana"/>
              </a:rPr>
              <a:t> </a:t>
            </a:r>
            <a:r>
              <a:rPr sz="2400" dirty="0">
                <a:solidFill>
                  <a:srgbClr val="FFFFFF"/>
                </a:solidFill>
                <a:latin typeface="Verdana"/>
                <a:cs typeface="Verdana"/>
              </a:rPr>
              <a:t>atau</a:t>
            </a:r>
            <a:r>
              <a:rPr sz="2400" spc="-30" dirty="0">
                <a:solidFill>
                  <a:srgbClr val="FFFFFF"/>
                </a:solidFill>
                <a:latin typeface="Verdana"/>
                <a:cs typeface="Verdana"/>
              </a:rPr>
              <a:t> </a:t>
            </a:r>
            <a:r>
              <a:rPr sz="2400" spc="-130" dirty="0">
                <a:solidFill>
                  <a:srgbClr val="FFFFFF"/>
                </a:solidFill>
                <a:latin typeface="Verdana"/>
                <a:cs typeface="Verdana"/>
              </a:rPr>
              <a:t>khusus, </a:t>
            </a:r>
            <a:r>
              <a:rPr sz="2400" spc="-145" dirty="0">
                <a:solidFill>
                  <a:srgbClr val="FFFFFF"/>
                </a:solidFill>
                <a:latin typeface="Verdana"/>
                <a:cs typeface="Verdana"/>
              </a:rPr>
              <a:t>ex:</a:t>
            </a:r>
            <a:r>
              <a:rPr sz="2400" spc="-320" dirty="0">
                <a:solidFill>
                  <a:srgbClr val="FFFFFF"/>
                </a:solidFill>
                <a:latin typeface="Verdana"/>
                <a:cs typeface="Verdana"/>
              </a:rPr>
              <a:t> </a:t>
            </a:r>
            <a:r>
              <a:rPr sz="2400" spc="-45" dirty="0">
                <a:solidFill>
                  <a:srgbClr val="FFFFFF"/>
                </a:solidFill>
                <a:latin typeface="Verdana"/>
                <a:cs typeface="Verdana"/>
              </a:rPr>
              <a:t>aturan</a:t>
            </a:r>
            <a:r>
              <a:rPr sz="2400" spc="-170" dirty="0">
                <a:solidFill>
                  <a:srgbClr val="FFFFFF"/>
                </a:solidFill>
                <a:latin typeface="Verdana"/>
                <a:cs typeface="Verdana"/>
              </a:rPr>
              <a:t> </a:t>
            </a:r>
            <a:r>
              <a:rPr sz="2400" dirty="0">
                <a:solidFill>
                  <a:srgbClr val="FFFFFF"/>
                </a:solidFill>
                <a:latin typeface="Verdana"/>
                <a:cs typeface="Verdana"/>
              </a:rPr>
              <a:t>olahraga,</a:t>
            </a:r>
            <a:r>
              <a:rPr sz="2400" spc="-375" dirty="0">
                <a:solidFill>
                  <a:srgbClr val="FFFFFF"/>
                </a:solidFill>
                <a:latin typeface="Verdana"/>
                <a:cs typeface="Verdana"/>
              </a:rPr>
              <a:t> </a:t>
            </a:r>
            <a:r>
              <a:rPr sz="2400" spc="-40" dirty="0">
                <a:solidFill>
                  <a:srgbClr val="FFFFFF"/>
                </a:solidFill>
                <a:latin typeface="Verdana"/>
                <a:cs typeface="Verdana"/>
              </a:rPr>
              <a:t>aturan</a:t>
            </a:r>
            <a:r>
              <a:rPr sz="2400" spc="-165" dirty="0">
                <a:solidFill>
                  <a:srgbClr val="FFFFFF"/>
                </a:solidFill>
                <a:latin typeface="Verdana"/>
                <a:cs typeface="Verdana"/>
              </a:rPr>
              <a:t> </a:t>
            </a:r>
            <a:r>
              <a:rPr sz="2400" spc="-10" dirty="0">
                <a:solidFill>
                  <a:srgbClr val="FFFFFF"/>
                </a:solidFill>
                <a:latin typeface="Verdana"/>
                <a:cs typeface="Verdana"/>
              </a:rPr>
              <a:t>kuliah,dll</a:t>
            </a:r>
            <a:endParaRPr sz="2400">
              <a:latin typeface="Verdana"/>
              <a:cs typeface="Verdana"/>
            </a:endParaRPr>
          </a:p>
          <a:p>
            <a:pPr marL="939800" marR="206375" lvl="1" indent="-455295">
              <a:lnSpc>
                <a:spcPct val="100000"/>
              </a:lnSpc>
              <a:spcBef>
                <a:spcPts val="1685"/>
              </a:spcBef>
              <a:buSzPct val="93750"/>
              <a:buAutoNum type="arabicPeriod" startAt="2"/>
              <a:tabLst>
                <a:tab pos="942340" algn="l"/>
              </a:tabLst>
            </a:pPr>
            <a:r>
              <a:rPr sz="2400" spc="-35" dirty="0">
                <a:solidFill>
                  <a:srgbClr val="FFFFFF"/>
                </a:solidFill>
                <a:latin typeface="Verdana"/>
                <a:cs typeface="Verdana"/>
              </a:rPr>
              <a:t>Norma</a:t>
            </a:r>
            <a:r>
              <a:rPr sz="2400" spc="-175" dirty="0">
                <a:solidFill>
                  <a:srgbClr val="FFFFFF"/>
                </a:solidFill>
                <a:latin typeface="Verdana"/>
                <a:cs typeface="Verdana"/>
              </a:rPr>
              <a:t> </a:t>
            </a:r>
            <a:r>
              <a:rPr sz="2400" spc="-75" dirty="0">
                <a:solidFill>
                  <a:srgbClr val="FFFFFF"/>
                </a:solidFill>
                <a:latin typeface="Verdana"/>
                <a:cs typeface="Verdana"/>
              </a:rPr>
              <a:t>umum</a:t>
            </a:r>
            <a:r>
              <a:rPr sz="2400" spc="-265" dirty="0">
                <a:solidFill>
                  <a:srgbClr val="FFFFFF"/>
                </a:solidFill>
                <a:latin typeface="Verdana"/>
                <a:cs typeface="Verdana"/>
              </a:rPr>
              <a:t> </a:t>
            </a:r>
            <a:r>
              <a:rPr sz="2400" spc="80" dirty="0">
                <a:solidFill>
                  <a:srgbClr val="FFFFFF"/>
                </a:solidFill>
                <a:latin typeface="Verdana"/>
                <a:cs typeface="Verdana"/>
              </a:rPr>
              <a:t>adalah</a:t>
            </a:r>
            <a:r>
              <a:rPr sz="2400" spc="-245" dirty="0">
                <a:solidFill>
                  <a:srgbClr val="FFFFFF"/>
                </a:solidFill>
                <a:latin typeface="Verdana"/>
                <a:cs typeface="Verdana"/>
              </a:rPr>
              <a:t> </a:t>
            </a:r>
            <a:r>
              <a:rPr sz="2400" spc="-45" dirty="0">
                <a:solidFill>
                  <a:srgbClr val="FFFFFF"/>
                </a:solidFill>
                <a:latin typeface="Verdana"/>
                <a:cs typeface="Verdana"/>
              </a:rPr>
              <a:t>aturan</a:t>
            </a:r>
            <a:r>
              <a:rPr sz="2400" spc="-245" dirty="0">
                <a:solidFill>
                  <a:srgbClr val="FFFFFF"/>
                </a:solidFill>
                <a:latin typeface="Verdana"/>
                <a:cs typeface="Verdana"/>
              </a:rPr>
              <a:t> </a:t>
            </a:r>
            <a:r>
              <a:rPr sz="2400" dirty="0">
                <a:solidFill>
                  <a:srgbClr val="FFFFFF"/>
                </a:solidFill>
                <a:latin typeface="Verdana"/>
                <a:cs typeface="Verdana"/>
              </a:rPr>
              <a:t>yang</a:t>
            </a:r>
            <a:r>
              <a:rPr sz="2400" spc="-130" dirty="0">
                <a:solidFill>
                  <a:srgbClr val="FFFFFF"/>
                </a:solidFill>
                <a:latin typeface="Verdana"/>
                <a:cs typeface="Verdana"/>
              </a:rPr>
              <a:t> </a:t>
            </a:r>
            <a:r>
              <a:rPr sz="2400" spc="-10" dirty="0">
                <a:solidFill>
                  <a:srgbClr val="FFFFFF"/>
                </a:solidFill>
                <a:latin typeface="Verdana"/>
                <a:cs typeface="Verdana"/>
              </a:rPr>
              <a:t>bersifat 	</a:t>
            </a:r>
            <a:r>
              <a:rPr sz="2400" spc="-80" dirty="0">
                <a:solidFill>
                  <a:srgbClr val="FFFFFF"/>
                </a:solidFill>
                <a:latin typeface="Verdana"/>
                <a:cs typeface="Verdana"/>
              </a:rPr>
              <a:t>umum</a:t>
            </a:r>
            <a:r>
              <a:rPr sz="2400" spc="-220" dirty="0">
                <a:solidFill>
                  <a:srgbClr val="FFFFFF"/>
                </a:solidFill>
                <a:latin typeface="Verdana"/>
                <a:cs typeface="Verdana"/>
              </a:rPr>
              <a:t> </a:t>
            </a:r>
            <a:r>
              <a:rPr sz="2400" dirty="0">
                <a:solidFill>
                  <a:srgbClr val="FFFFFF"/>
                </a:solidFill>
                <a:latin typeface="Verdana"/>
                <a:cs typeface="Verdana"/>
              </a:rPr>
              <a:t>dan</a:t>
            </a:r>
            <a:r>
              <a:rPr sz="2400" spc="-15" dirty="0">
                <a:solidFill>
                  <a:srgbClr val="FFFFFF"/>
                </a:solidFill>
                <a:latin typeface="Verdana"/>
                <a:cs typeface="Verdana"/>
              </a:rPr>
              <a:t> </a:t>
            </a:r>
            <a:r>
              <a:rPr sz="2400" spc="-105" dirty="0">
                <a:solidFill>
                  <a:srgbClr val="FFFFFF"/>
                </a:solidFill>
                <a:latin typeface="Verdana"/>
                <a:cs typeface="Verdana"/>
              </a:rPr>
              <a:t>universal.</a:t>
            </a:r>
            <a:r>
              <a:rPr sz="2400" spc="-380" dirty="0">
                <a:solidFill>
                  <a:srgbClr val="FFFFFF"/>
                </a:solidFill>
                <a:latin typeface="Verdana"/>
                <a:cs typeface="Verdana"/>
              </a:rPr>
              <a:t> </a:t>
            </a:r>
            <a:r>
              <a:rPr sz="2400" spc="-35" dirty="0">
                <a:solidFill>
                  <a:srgbClr val="FFFFFF"/>
                </a:solidFill>
                <a:latin typeface="Verdana"/>
                <a:cs typeface="Verdana"/>
              </a:rPr>
              <a:t>Norma</a:t>
            </a:r>
            <a:r>
              <a:rPr sz="2400" spc="-110" dirty="0">
                <a:solidFill>
                  <a:srgbClr val="FFFFFF"/>
                </a:solidFill>
                <a:latin typeface="Verdana"/>
                <a:cs typeface="Verdana"/>
              </a:rPr>
              <a:t> </a:t>
            </a:r>
            <a:r>
              <a:rPr sz="2400" spc="-80" dirty="0">
                <a:solidFill>
                  <a:srgbClr val="FFFFFF"/>
                </a:solidFill>
                <a:latin typeface="Verdana"/>
                <a:cs typeface="Verdana"/>
              </a:rPr>
              <a:t>umum</a:t>
            </a:r>
            <a:r>
              <a:rPr sz="2400" spc="-210" dirty="0">
                <a:solidFill>
                  <a:srgbClr val="FFFFFF"/>
                </a:solidFill>
                <a:latin typeface="Verdana"/>
                <a:cs typeface="Verdana"/>
              </a:rPr>
              <a:t> </a:t>
            </a:r>
            <a:r>
              <a:rPr sz="2400" spc="-10" dirty="0">
                <a:solidFill>
                  <a:srgbClr val="FFFFFF"/>
                </a:solidFill>
                <a:latin typeface="Verdana"/>
                <a:cs typeface="Verdana"/>
              </a:rPr>
              <a:t>dibagi 	</a:t>
            </a:r>
            <a:r>
              <a:rPr sz="2400" spc="-45" dirty="0">
                <a:solidFill>
                  <a:srgbClr val="FFFFFF"/>
                </a:solidFill>
                <a:latin typeface="Verdana"/>
                <a:cs typeface="Verdana"/>
              </a:rPr>
              <a:t>menjadi</a:t>
            </a:r>
            <a:r>
              <a:rPr sz="2400" spc="-200" dirty="0">
                <a:solidFill>
                  <a:srgbClr val="FFFFFF"/>
                </a:solidFill>
                <a:latin typeface="Verdana"/>
                <a:cs typeface="Verdana"/>
              </a:rPr>
              <a:t> </a:t>
            </a:r>
            <a:r>
              <a:rPr sz="2400" dirty="0">
                <a:solidFill>
                  <a:srgbClr val="FFFFFF"/>
                </a:solidFill>
                <a:latin typeface="Verdana"/>
                <a:cs typeface="Verdana"/>
              </a:rPr>
              <a:t>3</a:t>
            </a:r>
            <a:r>
              <a:rPr sz="2400" spc="-355" dirty="0">
                <a:solidFill>
                  <a:srgbClr val="FFFFFF"/>
                </a:solidFill>
                <a:latin typeface="Verdana"/>
                <a:cs typeface="Verdana"/>
              </a:rPr>
              <a:t> </a:t>
            </a:r>
            <a:r>
              <a:rPr sz="2400" spc="-70" dirty="0">
                <a:solidFill>
                  <a:srgbClr val="FFFFFF"/>
                </a:solidFill>
                <a:latin typeface="Verdana"/>
                <a:cs typeface="Verdana"/>
              </a:rPr>
              <a:t>yaitu</a:t>
            </a:r>
            <a:r>
              <a:rPr sz="2400" spc="-280" dirty="0">
                <a:solidFill>
                  <a:srgbClr val="FFFFFF"/>
                </a:solidFill>
                <a:latin typeface="Verdana"/>
                <a:cs typeface="Verdana"/>
              </a:rPr>
              <a:t> </a:t>
            </a:r>
            <a:r>
              <a:rPr sz="2400" spc="-45" dirty="0">
                <a:solidFill>
                  <a:srgbClr val="FFFFFF"/>
                </a:solidFill>
                <a:latin typeface="Verdana"/>
                <a:cs typeface="Verdana"/>
              </a:rPr>
              <a:t>norma</a:t>
            </a:r>
            <a:r>
              <a:rPr sz="2400" spc="-160" dirty="0">
                <a:solidFill>
                  <a:srgbClr val="FFFFFF"/>
                </a:solidFill>
                <a:latin typeface="Verdana"/>
                <a:cs typeface="Verdana"/>
              </a:rPr>
              <a:t> </a:t>
            </a:r>
            <a:r>
              <a:rPr sz="2400" dirty="0">
                <a:solidFill>
                  <a:srgbClr val="FFFFFF"/>
                </a:solidFill>
                <a:latin typeface="Verdana"/>
                <a:cs typeface="Verdana"/>
              </a:rPr>
              <a:t>sopan</a:t>
            </a:r>
            <a:r>
              <a:rPr sz="2400" spc="-120" dirty="0">
                <a:solidFill>
                  <a:srgbClr val="FFFFFF"/>
                </a:solidFill>
                <a:latin typeface="Verdana"/>
                <a:cs typeface="Verdana"/>
              </a:rPr>
              <a:t> </a:t>
            </a:r>
            <a:r>
              <a:rPr sz="2400" spc="-90" dirty="0">
                <a:solidFill>
                  <a:srgbClr val="FFFFFF"/>
                </a:solidFill>
                <a:latin typeface="Verdana"/>
                <a:cs typeface="Verdana"/>
              </a:rPr>
              <a:t>santun,</a:t>
            </a:r>
            <a:r>
              <a:rPr sz="2400" spc="-320" dirty="0">
                <a:solidFill>
                  <a:srgbClr val="FFFFFF"/>
                </a:solidFill>
                <a:latin typeface="Verdana"/>
                <a:cs typeface="Verdana"/>
              </a:rPr>
              <a:t> </a:t>
            </a:r>
            <a:r>
              <a:rPr sz="2400" spc="-25" dirty="0">
                <a:solidFill>
                  <a:srgbClr val="FFFFFF"/>
                </a:solidFill>
                <a:latin typeface="Verdana"/>
                <a:cs typeface="Verdana"/>
              </a:rPr>
              <a:t>norma 	</a:t>
            </a:r>
            <a:r>
              <a:rPr sz="2400" spc="-100" dirty="0">
                <a:solidFill>
                  <a:srgbClr val="FFFFFF"/>
                </a:solidFill>
                <a:latin typeface="Verdana"/>
                <a:cs typeface="Verdana"/>
              </a:rPr>
              <a:t>hukum</a:t>
            </a:r>
            <a:r>
              <a:rPr sz="2400" spc="-265" dirty="0">
                <a:solidFill>
                  <a:srgbClr val="FFFFFF"/>
                </a:solidFill>
                <a:latin typeface="Verdana"/>
                <a:cs typeface="Verdana"/>
              </a:rPr>
              <a:t> </a:t>
            </a:r>
            <a:r>
              <a:rPr sz="2400" spc="55" dirty="0">
                <a:solidFill>
                  <a:srgbClr val="FFFFFF"/>
                </a:solidFill>
                <a:latin typeface="Verdana"/>
                <a:cs typeface="Verdana"/>
              </a:rPr>
              <a:t>dan</a:t>
            </a:r>
            <a:r>
              <a:rPr sz="2400" spc="-65" dirty="0">
                <a:solidFill>
                  <a:srgbClr val="FFFFFF"/>
                </a:solidFill>
                <a:latin typeface="Verdana"/>
                <a:cs typeface="Verdana"/>
              </a:rPr>
              <a:t> </a:t>
            </a:r>
            <a:r>
              <a:rPr sz="2400" spc="-45" dirty="0">
                <a:solidFill>
                  <a:srgbClr val="FFFFFF"/>
                </a:solidFill>
                <a:latin typeface="Verdana"/>
                <a:cs typeface="Verdana"/>
              </a:rPr>
              <a:t>norma</a:t>
            </a:r>
            <a:r>
              <a:rPr sz="2400" spc="-160" dirty="0">
                <a:solidFill>
                  <a:srgbClr val="FFFFFF"/>
                </a:solidFill>
                <a:latin typeface="Verdana"/>
                <a:cs typeface="Verdana"/>
              </a:rPr>
              <a:t> </a:t>
            </a:r>
            <a:r>
              <a:rPr sz="2400" spc="-10" dirty="0">
                <a:solidFill>
                  <a:srgbClr val="FFFFFF"/>
                </a:solidFill>
                <a:latin typeface="Verdana"/>
                <a:cs typeface="Verdana"/>
              </a:rPr>
              <a:t>moral.</a:t>
            </a:r>
            <a:endParaRPr sz="2400">
              <a:latin typeface="Verdana"/>
              <a:cs typeface="Verdana"/>
            </a:endParaRPr>
          </a:p>
        </p:txBody>
      </p:sp>
      <p:sp>
        <p:nvSpPr>
          <p:cNvPr id="17" name="object 17"/>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16" name="object 16"/>
          <p:cNvSpPr txBox="1">
            <a:spLocks noGrp="1"/>
          </p:cNvSpPr>
          <p:nvPr>
            <p:ph type="sldNum" sz="quarter" idx="7"/>
          </p:nvPr>
        </p:nvSpPr>
        <p:spPr>
          <a:prstGeom prst="rect">
            <a:avLst/>
          </a:prstGeom>
        </p:spPr>
        <p:txBody>
          <a:bodyPr vert="horz" wrap="square" lIns="0" tIns="0" rIns="0" bIns="0" rtlCol="0">
            <a:spAutoFit/>
          </a:bodyPr>
          <a:lstStyle/>
          <a:p>
            <a:pPr marL="101600">
              <a:lnSpc>
                <a:spcPts val="1410"/>
              </a:lnSpc>
            </a:pPr>
            <a:fld id="{81D60167-4931-47E6-BA6A-407CBD079E47}" type="slidenum">
              <a:rPr spc="-50" dirty="0"/>
              <a:t>7</a:t>
            </a:fld>
            <a:endParaRPr spc="-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B8BCCD"/>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2C5D2"/>
              </a:solidFill>
            </a:ln>
          </p:spPr>
          <p:txBody>
            <a:bodyPr wrap="square" lIns="0" tIns="0" rIns="0" bIns="0" rtlCol="0"/>
            <a:lstStyle/>
            <a:p>
              <a:endParaRPr/>
            </a:p>
          </p:txBody>
        </p:sp>
        <p:pic>
          <p:nvPicPr>
            <p:cNvPr id="6" name="object 6"/>
            <p:cNvPicPr/>
            <p:nvPr/>
          </p:nvPicPr>
          <p:blipFill>
            <a:blip r:embed="rId3" cstate="print"/>
            <a:stretch>
              <a:fillRect/>
            </a:stretch>
          </p:blipFill>
          <p:spPr>
            <a:xfrm>
              <a:off x="402335" y="233172"/>
              <a:ext cx="1312164" cy="411479"/>
            </a:xfrm>
            <a:prstGeom prst="rect">
              <a:avLst/>
            </a:prstGeom>
          </p:spPr>
        </p:pic>
        <p:pic>
          <p:nvPicPr>
            <p:cNvPr id="7" name="object 7"/>
            <p:cNvPicPr/>
            <p:nvPr/>
          </p:nvPicPr>
          <p:blipFill>
            <a:blip r:embed="rId4" cstate="print"/>
            <a:stretch>
              <a:fillRect/>
            </a:stretch>
          </p:blipFill>
          <p:spPr>
            <a:xfrm>
              <a:off x="1455420" y="233172"/>
              <a:ext cx="1536192" cy="411479"/>
            </a:xfrm>
            <a:prstGeom prst="rect">
              <a:avLst/>
            </a:prstGeom>
          </p:spPr>
        </p:pic>
        <p:pic>
          <p:nvPicPr>
            <p:cNvPr id="8" name="object 8"/>
            <p:cNvPicPr/>
            <p:nvPr/>
          </p:nvPicPr>
          <p:blipFill>
            <a:blip r:embed="rId5" cstate="print"/>
            <a:stretch>
              <a:fillRect/>
            </a:stretch>
          </p:blipFill>
          <p:spPr>
            <a:xfrm>
              <a:off x="2732531" y="233172"/>
              <a:ext cx="1054608" cy="411479"/>
            </a:xfrm>
            <a:prstGeom prst="rect">
              <a:avLst/>
            </a:prstGeom>
          </p:spPr>
        </p:pic>
        <p:pic>
          <p:nvPicPr>
            <p:cNvPr id="9" name="object 9"/>
            <p:cNvPicPr/>
            <p:nvPr/>
          </p:nvPicPr>
          <p:blipFill>
            <a:blip r:embed="rId6" cstate="print"/>
            <a:stretch>
              <a:fillRect/>
            </a:stretch>
          </p:blipFill>
          <p:spPr>
            <a:xfrm>
              <a:off x="3529584" y="233172"/>
              <a:ext cx="699515" cy="411479"/>
            </a:xfrm>
            <a:prstGeom prst="rect">
              <a:avLst/>
            </a:prstGeom>
          </p:spPr>
        </p:pic>
        <p:pic>
          <p:nvPicPr>
            <p:cNvPr id="10" name="object 10"/>
            <p:cNvPicPr/>
            <p:nvPr/>
          </p:nvPicPr>
          <p:blipFill>
            <a:blip r:embed="rId7" cstate="print"/>
            <a:stretch>
              <a:fillRect/>
            </a:stretch>
          </p:blipFill>
          <p:spPr>
            <a:xfrm>
              <a:off x="591312" y="400811"/>
              <a:ext cx="2261616" cy="243839"/>
            </a:xfrm>
            <a:prstGeom prst="rect">
              <a:avLst/>
            </a:prstGeom>
          </p:spPr>
        </p:pic>
        <p:pic>
          <p:nvPicPr>
            <p:cNvPr id="11" name="object 11"/>
            <p:cNvPicPr/>
            <p:nvPr/>
          </p:nvPicPr>
          <p:blipFill>
            <a:blip r:embed="rId8" cstate="print"/>
            <a:stretch>
              <a:fillRect/>
            </a:stretch>
          </p:blipFill>
          <p:spPr>
            <a:xfrm>
              <a:off x="2919983" y="443483"/>
              <a:ext cx="728471" cy="152400"/>
            </a:xfrm>
            <a:prstGeom prst="rect">
              <a:avLst/>
            </a:prstGeom>
          </p:spPr>
        </p:pic>
        <p:sp>
          <p:nvSpPr>
            <p:cNvPr id="12" name="object 12"/>
            <p:cNvSpPr/>
            <p:nvPr/>
          </p:nvSpPr>
          <p:spPr>
            <a:xfrm>
              <a:off x="3724656" y="554735"/>
              <a:ext cx="330835" cy="34925"/>
            </a:xfrm>
            <a:custGeom>
              <a:avLst/>
              <a:gdLst/>
              <a:ahLst/>
              <a:cxnLst/>
              <a:rect l="l" t="t" r="r" b="b"/>
              <a:pathLst>
                <a:path w="330835" h="34925">
                  <a:moveTo>
                    <a:pt x="34798" y="7620"/>
                  </a:moveTo>
                  <a:lnTo>
                    <a:pt x="9398" y="7620"/>
                  </a:lnTo>
                  <a:lnTo>
                    <a:pt x="0" y="34925"/>
                  </a:lnTo>
                  <a:lnTo>
                    <a:pt x="25400" y="34925"/>
                  </a:lnTo>
                  <a:lnTo>
                    <a:pt x="34798" y="7620"/>
                  </a:lnTo>
                  <a:close/>
                </a:path>
                <a:path w="330835" h="34925">
                  <a:moveTo>
                    <a:pt x="104267" y="7620"/>
                  </a:moveTo>
                  <a:lnTo>
                    <a:pt x="78867" y="7620"/>
                  </a:lnTo>
                  <a:lnTo>
                    <a:pt x="69469" y="34925"/>
                  </a:lnTo>
                  <a:lnTo>
                    <a:pt x="94869" y="34925"/>
                  </a:lnTo>
                  <a:lnTo>
                    <a:pt x="104267" y="7620"/>
                  </a:lnTo>
                  <a:close/>
                </a:path>
                <a:path w="330835" h="34925">
                  <a:moveTo>
                    <a:pt x="173736" y="7620"/>
                  </a:moveTo>
                  <a:lnTo>
                    <a:pt x="148336" y="7620"/>
                  </a:lnTo>
                  <a:lnTo>
                    <a:pt x="138938" y="34925"/>
                  </a:lnTo>
                  <a:lnTo>
                    <a:pt x="164338" y="34925"/>
                  </a:lnTo>
                  <a:lnTo>
                    <a:pt x="173736" y="7620"/>
                  </a:lnTo>
                  <a:close/>
                </a:path>
                <a:path w="330835" h="34925">
                  <a:moveTo>
                    <a:pt x="252603" y="0"/>
                  </a:moveTo>
                  <a:lnTo>
                    <a:pt x="222885" y="0"/>
                  </a:lnTo>
                  <a:lnTo>
                    <a:pt x="210820" y="34925"/>
                  </a:lnTo>
                  <a:lnTo>
                    <a:pt x="240538" y="34925"/>
                  </a:lnTo>
                  <a:lnTo>
                    <a:pt x="252603" y="0"/>
                  </a:lnTo>
                  <a:close/>
                </a:path>
                <a:path w="330835" h="34925">
                  <a:moveTo>
                    <a:pt x="330454" y="0"/>
                  </a:moveTo>
                  <a:lnTo>
                    <a:pt x="300736" y="0"/>
                  </a:lnTo>
                  <a:lnTo>
                    <a:pt x="288544" y="34925"/>
                  </a:lnTo>
                  <a:lnTo>
                    <a:pt x="318389" y="34925"/>
                  </a:lnTo>
                  <a:lnTo>
                    <a:pt x="330454" y="0"/>
                  </a:lnTo>
                  <a:close/>
                </a:path>
              </a:pathLst>
            </a:custGeom>
            <a:solidFill>
              <a:srgbClr val="EE7D6C"/>
            </a:solidFill>
          </p:spPr>
          <p:txBody>
            <a:bodyPr wrap="square" lIns="0" tIns="0" rIns="0" bIns="0" rtlCol="0"/>
            <a:lstStyle/>
            <a:p>
              <a:endParaRPr/>
            </a:p>
          </p:txBody>
        </p:sp>
        <p:sp>
          <p:nvSpPr>
            <p:cNvPr id="13" name="object 13"/>
            <p:cNvSpPr/>
            <p:nvPr/>
          </p:nvSpPr>
          <p:spPr>
            <a:xfrm>
              <a:off x="3724655" y="554736"/>
              <a:ext cx="330835" cy="34925"/>
            </a:xfrm>
            <a:custGeom>
              <a:avLst/>
              <a:gdLst/>
              <a:ahLst/>
              <a:cxnLst/>
              <a:rect l="l" t="t" r="r" b="b"/>
              <a:pathLst>
                <a:path w="330835" h="34925">
                  <a:moveTo>
                    <a:pt x="148336" y="7619"/>
                  </a:moveTo>
                  <a:lnTo>
                    <a:pt x="173736" y="7619"/>
                  </a:lnTo>
                  <a:lnTo>
                    <a:pt x="164338" y="34925"/>
                  </a:lnTo>
                  <a:lnTo>
                    <a:pt x="138938" y="34925"/>
                  </a:lnTo>
                  <a:lnTo>
                    <a:pt x="148336" y="7619"/>
                  </a:lnTo>
                  <a:close/>
                </a:path>
                <a:path w="330835" h="34925">
                  <a:moveTo>
                    <a:pt x="78867" y="7619"/>
                  </a:moveTo>
                  <a:lnTo>
                    <a:pt x="104267" y="7619"/>
                  </a:lnTo>
                  <a:lnTo>
                    <a:pt x="94869" y="34925"/>
                  </a:lnTo>
                  <a:lnTo>
                    <a:pt x="69469" y="34925"/>
                  </a:lnTo>
                  <a:lnTo>
                    <a:pt x="78867" y="7619"/>
                  </a:lnTo>
                  <a:close/>
                </a:path>
                <a:path w="330835" h="34925">
                  <a:moveTo>
                    <a:pt x="9398" y="7619"/>
                  </a:moveTo>
                  <a:lnTo>
                    <a:pt x="34798" y="7619"/>
                  </a:lnTo>
                  <a:lnTo>
                    <a:pt x="25400" y="34925"/>
                  </a:lnTo>
                  <a:lnTo>
                    <a:pt x="0" y="34925"/>
                  </a:lnTo>
                  <a:lnTo>
                    <a:pt x="9398" y="7619"/>
                  </a:lnTo>
                  <a:close/>
                </a:path>
                <a:path w="330835" h="34925">
                  <a:moveTo>
                    <a:pt x="300736" y="0"/>
                  </a:moveTo>
                  <a:lnTo>
                    <a:pt x="330454" y="0"/>
                  </a:lnTo>
                  <a:lnTo>
                    <a:pt x="318389" y="34925"/>
                  </a:lnTo>
                  <a:lnTo>
                    <a:pt x="288544" y="34925"/>
                  </a:lnTo>
                  <a:lnTo>
                    <a:pt x="300736" y="0"/>
                  </a:lnTo>
                  <a:close/>
                </a:path>
                <a:path w="330835" h="34925">
                  <a:moveTo>
                    <a:pt x="222885" y="0"/>
                  </a:moveTo>
                  <a:lnTo>
                    <a:pt x="252603" y="0"/>
                  </a:lnTo>
                  <a:lnTo>
                    <a:pt x="240538" y="34925"/>
                  </a:lnTo>
                  <a:lnTo>
                    <a:pt x="210820" y="34925"/>
                  </a:lnTo>
                  <a:lnTo>
                    <a:pt x="222885" y="0"/>
                  </a:lnTo>
                  <a:close/>
                </a:path>
              </a:pathLst>
            </a:custGeom>
            <a:ln w="6096">
              <a:solidFill>
                <a:srgbClr val="8F412D"/>
              </a:solidFill>
            </a:ln>
          </p:spPr>
          <p:txBody>
            <a:bodyPr wrap="square" lIns="0" tIns="0" rIns="0" bIns="0" rtlCol="0"/>
            <a:lstStyle/>
            <a:p>
              <a:endParaRPr/>
            </a:p>
          </p:txBody>
        </p:sp>
      </p:grpSp>
      <p:sp>
        <p:nvSpPr>
          <p:cNvPr id="14" name="object 14"/>
          <p:cNvSpPr txBox="1"/>
          <p:nvPr/>
        </p:nvSpPr>
        <p:spPr>
          <a:xfrm>
            <a:off x="524967" y="719454"/>
            <a:ext cx="8031480" cy="5589270"/>
          </a:xfrm>
          <a:prstGeom prst="rect">
            <a:avLst/>
          </a:prstGeom>
        </p:spPr>
        <p:txBody>
          <a:bodyPr vert="horz" wrap="square" lIns="0" tIns="12700" rIns="0" bIns="0" rtlCol="0">
            <a:spAutoFit/>
          </a:bodyPr>
          <a:lstStyle/>
          <a:p>
            <a:pPr marL="394970" marR="5080" indent="-382905">
              <a:lnSpc>
                <a:spcPct val="150000"/>
              </a:lnSpc>
              <a:spcBef>
                <a:spcPts val="100"/>
              </a:spcBef>
              <a:buClr>
                <a:srgbClr val="D16147"/>
              </a:buClr>
              <a:buSzPct val="79166"/>
              <a:buFont typeface="Wingdings"/>
              <a:buChar char=""/>
              <a:tabLst>
                <a:tab pos="394970" algn="l"/>
              </a:tabLst>
            </a:pPr>
            <a:r>
              <a:rPr sz="2400" dirty="0">
                <a:solidFill>
                  <a:srgbClr val="FFFFFF"/>
                </a:solidFill>
                <a:latin typeface="Arial MT"/>
                <a:cs typeface="Arial MT"/>
              </a:rPr>
              <a:t>Norma</a:t>
            </a:r>
            <a:r>
              <a:rPr sz="2400" spc="-114" dirty="0">
                <a:solidFill>
                  <a:srgbClr val="FFFFFF"/>
                </a:solidFill>
                <a:latin typeface="Arial MT"/>
                <a:cs typeface="Arial MT"/>
              </a:rPr>
              <a:t> </a:t>
            </a:r>
            <a:r>
              <a:rPr sz="2400" dirty="0">
                <a:solidFill>
                  <a:srgbClr val="FFFFFF"/>
                </a:solidFill>
                <a:latin typeface="Arial MT"/>
                <a:cs typeface="Arial MT"/>
              </a:rPr>
              <a:t>sopan</a:t>
            </a:r>
            <a:r>
              <a:rPr sz="2400" spc="-75" dirty="0">
                <a:solidFill>
                  <a:srgbClr val="FFFFFF"/>
                </a:solidFill>
                <a:latin typeface="Arial MT"/>
                <a:cs typeface="Arial MT"/>
              </a:rPr>
              <a:t> </a:t>
            </a:r>
            <a:r>
              <a:rPr sz="2400" dirty="0">
                <a:solidFill>
                  <a:srgbClr val="FFFFFF"/>
                </a:solidFill>
                <a:latin typeface="Arial MT"/>
                <a:cs typeface="Arial MT"/>
              </a:rPr>
              <a:t>santun</a:t>
            </a:r>
            <a:r>
              <a:rPr sz="2400" spc="-95" dirty="0">
                <a:solidFill>
                  <a:srgbClr val="FFFFFF"/>
                </a:solidFill>
                <a:latin typeface="Arial MT"/>
                <a:cs typeface="Arial MT"/>
              </a:rPr>
              <a:t> </a:t>
            </a:r>
            <a:r>
              <a:rPr sz="2400" dirty="0">
                <a:solidFill>
                  <a:srgbClr val="FFFFFF"/>
                </a:solidFill>
                <a:latin typeface="Arial MT"/>
                <a:cs typeface="Arial MT"/>
              </a:rPr>
              <a:t>atau</a:t>
            </a:r>
            <a:r>
              <a:rPr sz="2400" spc="-110" dirty="0">
                <a:solidFill>
                  <a:srgbClr val="FFFFFF"/>
                </a:solidFill>
                <a:latin typeface="Arial MT"/>
                <a:cs typeface="Arial MT"/>
              </a:rPr>
              <a:t> </a:t>
            </a:r>
            <a:r>
              <a:rPr sz="2400" dirty="0">
                <a:solidFill>
                  <a:srgbClr val="FFFFFF"/>
                </a:solidFill>
                <a:latin typeface="Arial MT"/>
                <a:cs typeface="Arial MT"/>
              </a:rPr>
              <a:t>norma</a:t>
            </a:r>
            <a:r>
              <a:rPr sz="2400" spc="-90" dirty="0">
                <a:solidFill>
                  <a:srgbClr val="FFFFFF"/>
                </a:solidFill>
                <a:latin typeface="Arial MT"/>
                <a:cs typeface="Arial MT"/>
              </a:rPr>
              <a:t> </a:t>
            </a:r>
            <a:r>
              <a:rPr sz="2400" dirty="0">
                <a:solidFill>
                  <a:srgbClr val="FFFFFF"/>
                </a:solidFill>
                <a:latin typeface="Arial MT"/>
                <a:cs typeface="Arial MT"/>
              </a:rPr>
              <a:t>etiket</a:t>
            </a:r>
            <a:r>
              <a:rPr sz="2400" spc="-90" dirty="0">
                <a:solidFill>
                  <a:srgbClr val="FFFFFF"/>
                </a:solidFill>
                <a:latin typeface="Arial MT"/>
                <a:cs typeface="Arial MT"/>
              </a:rPr>
              <a:t> </a:t>
            </a:r>
            <a:r>
              <a:rPr sz="2400" dirty="0">
                <a:solidFill>
                  <a:srgbClr val="FFFFFF"/>
                </a:solidFill>
                <a:latin typeface="Arial MT"/>
                <a:cs typeface="Arial MT"/>
              </a:rPr>
              <a:t>adalah</a:t>
            </a:r>
            <a:r>
              <a:rPr sz="2400" spc="-60" dirty="0">
                <a:solidFill>
                  <a:srgbClr val="FFFFFF"/>
                </a:solidFill>
                <a:latin typeface="Arial MT"/>
                <a:cs typeface="Arial MT"/>
              </a:rPr>
              <a:t> </a:t>
            </a:r>
            <a:r>
              <a:rPr sz="2400" spc="-10" dirty="0">
                <a:solidFill>
                  <a:srgbClr val="FFFFFF"/>
                </a:solidFill>
                <a:latin typeface="Arial MT"/>
                <a:cs typeface="Arial MT"/>
              </a:rPr>
              <a:t>norma </a:t>
            </a:r>
            <a:r>
              <a:rPr sz="2400" dirty="0">
                <a:solidFill>
                  <a:srgbClr val="FFFFFF"/>
                </a:solidFill>
                <a:latin typeface="Arial MT"/>
                <a:cs typeface="Arial MT"/>
              </a:rPr>
              <a:t>yang</a:t>
            </a:r>
            <a:r>
              <a:rPr sz="2400" spc="-114" dirty="0">
                <a:solidFill>
                  <a:srgbClr val="FFFFFF"/>
                </a:solidFill>
                <a:latin typeface="Arial MT"/>
                <a:cs typeface="Arial MT"/>
              </a:rPr>
              <a:t> </a:t>
            </a:r>
            <a:r>
              <a:rPr sz="2400" dirty="0">
                <a:solidFill>
                  <a:srgbClr val="FFFFFF"/>
                </a:solidFill>
                <a:latin typeface="Arial MT"/>
                <a:cs typeface="Arial MT"/>
              </a:rPr>
              <a:t>mengatur</a:t>
            </a:r>
            <a:r>
              <a:rPr sz="2400" spc="-100" dirty="0">
                <a:solidFill>
                  <a:srgbClr val="FFFFFF"/>
                </a:solidFill>
                <a:latin typeface="Arial MT"/>
                <a:cs typeface="Arial MT"/>
              </a:rPr>
              <a:t> </a:t>
            </a:r>
            <a:r>
              <a:rPr sz="2400" dirty="0">
                <a:solidFill>
                  <a:srgbClr val="FFFFFF"/>
                </a:solidFill>
                <a:latin typeface="Arial MT"/>
                <a:cs typeface="Arial MT"/>
              </a:rPr>
              <a:t>pola</a:t>
            </a:r>
            <a:r>
              <a:rPr sz="2400" spc="-65" dirty="0">
                <a:solidFill>
                  <a:srgbClr val="FFFFFF"/>
                </a:solidFill>
                <a:latin typeface="Arial MT"/>
                <a:cs typeface="Arial MT"/>
              </a:rPr>
              <a:t> </a:t>
            </a:r>
            <a:r>
              <a:rPr sz="2400" dirty="0">
                <a:solidFill>
                  <a:srgbClr val="FFFFFF"/>
                </a:solidFill>
                <a:latin typeface="Arial MT"/>
                <a:cs typeface="Arial MT"/>
              </a:rPr>
              <a:t>perilaku</a:t>
            </a:r>
            <a:r>
              <a:rPr sz="2400" spc="-75" dirty="0">
                <a:solidFill>
                  <a:srgbClr val="FFFFFF"/>
                </a:solidFill>
                <a:latin typeface="Arial MT"/>
                <a:cs typeface="Arial MT"/>
              </a:rPr>
              <a:t> </a:t>
            </a:r>
            <a:r>
              <a:rPr sz="2400" dirty="0">
                <a:solidFill>
                  <a:srgbClr val="FFFFFF"/>
                </a:solidFill>
                <a:latin typeface="Arial MT"/>
                <a:cs typeface="Arial MT"/>
              </a:rPr>
              <a:t>dan</a:t>
            </a:r>
            <a:r>
              <a:rPr sz="2400" spc="-85" dirty="0">
                <a:solidFill>
                  <a:srgbClr val="FFFFFF"/>
                </a:solidFill>
                <a:latin typeface="Arial MT"/>
                <a:cs typeface="Arial MT"/>
              </a:rPr>
              <a:t> </a:t>
            </a:r>
            <a:r>
              <a:rPr sz="2400" dirty="0">
                <a:solidFill>
                  <a:srgbClr val="FFFFFF"/>
                </a:solidFill>
                <a:latin typeface="Arial MT"/>
                <a:cs typeface="Arial MT"/>
              </a:rPr>
              <a:t>sikap</a:t>
            </a:r>
            <a:r>
              <a:rPr sz="2400" spc="-80" dirty="0">
                <a:solidFill>
                  <a:srgbClr val="FFFFFF"/>
                </a:solidFill>
                <a:latin typeface="Arial MT"/>
                <a:cs typeface="Arial MT"/>
              </a:rPr>
              <a:t> </a:t>
            </a:r>
            <a:r>
              <a:rPr sz="2400" dirty="0">
                <a:solidFill>
                  <a:srgbClr val="FFFFFF"/>
                </a:solidFill>
                <a:latin typeface="Arial MT"/>
                <a:cs typeface="Arial MT"/>
              </a:rPr>
              <a:t>lahiriah</a:t>
            </a:r>
            <a:r>
              <a:rPr sz="2400" spc="-55" dirty="0">
                <a:solidFill>
                  <a:srgbClr val="FFFFFF"/>
                </a:solidFill>
                <a:latin typeface="Arial MT"/>
                <a:cs typeface="Arial MT"/>
              </a:rPr>
              <a:t> </a:t>
            </a:r>
            <a:r>
              <a:rPr sz="2400" spc="-10" dirty="0">
                <a:solidFill>
                  <a:srgbClr val="FFFFFF"/>
                </a:solidFill>
                <a:latin typeface="Arial MT"/>
                <a:cs typeface="Arial MT"/>
              </a:rPr>
              <a:t>manusia. </a:t>
            </a:r>
            <a:r>
              <a:rPr sz="2400" dirty="0">
                <a:solidFill>
                  <a:srgbClr val="FFFFFF"/>
                </a:solidFill>
                <a:latin typeface="Arial MT"/>
                <a:cs typeface="Arial MT"/>
              </a:rPr>
              <a:t>Misal:</a:t>
            </a:r>
            <a:r>
              <a:rPr sz="2400" spc="-140" dirty="0">
                <a:solidFill>
                  <a:srgbClr val="FFFFFF"/>
                </a:solidFill>
                <a:latin typeface="Arial MT"/>
                <a:cs typeface="Arial MT"/>
              </a:rPr>
              <a:t> </a:t>
            </a:r>
            <a:r>
              <a:rPr sz="2400" dirty="0">
                <a:solidFill>
                  <a:srgbClr val="FFFFFF"/>
                </a:solidFill>
                <a:latin typeface="Arial MT"/>
                <a:cs typeface="Arial MT"/>
              </a:rPr>
              <a:t>mengatur</a:t>
            </a:r>
            <a:r>
              <a:rPr sz="2400" spc="-145" dirty="0">
                <a:solidFill>
                  <a:srgbClr val="FFFFFF"/>
                </a:solidFill>
                <a:latin typeface="Arial MT"/>
                <a:cs typeface="Arial MT"/>
              </a:rPr>
              <a:t> </a:t>
            </a:r>
            <a:r>
              <a:rPr sz="2400" dirty="0">
                <a:solidFill>
                  <a:srgbClr val="FFFFFF"/>
                </a:solidFill>
                <a:latin typeface="Arial MT"/>
                <a:cs typeface="Arial MT"/>
              </a:rPr>
              <a:t>perilaku</a:t>
            </a:r>
            <a:r>
              <a:rPr sz="2400" spc="-120" dirty="0">
                <a:solidFill>
                  <a:srgbClr val="FFFFFF"/>
                </a:solidFill>
                <a:latin typeface="Arial MT"/>
                <a:cs typeface="Arial MT"/>
              </a:rPr>
              <a:t> </a:t>
            </a:r>
            <a:r>
              <a:rPr sz="2400" dirty="0">
                <a:solidFill>
                  <a:srgbClr val="FFFFFF"/>
                </a:solidFill>
                <a:latin typeface="Arial MT"/>
                <a:cs typeface="Arial MT"/>
              </a:rPr>
              <a:t>pergaulan,</a:t>
            </a:r>
            <a:r>
              <a:rPr sz="2400" spc="-100" dirty="0">
                <a:solidFill>
                  <a:srgbClr val="FFFFFF"/>
                </a:solidFill>
                <a:latin typeface="Arial MT"/>
                <a:cs typeface="Arial MT"/>
              </a:rPr>
              <a:t> </a:t>
            </a:r>
            <a:r>
              <a:rPr sz="2400" spc="-10" dirty="0">
                <a:solidFill>
                  <a:srgbClr val="FFFFFF"/>
                </a:solidFill>
                <a:latin typeface="Arial MT"/>
                <a:cs typeface="Arial MT"/>
              </a:rPr>
              <a:t>bertamu, minum,makan,</a:t>
            </a:r>
            <a:r>
              <a:rPr sz="2400" spc="-160" dirty="0">
                <a:solidFill>
                  <a:srgbClr val="FFFFFF"/>
                </a:solidFill>
                <a:latin typeface="Arial MT"/>
                <a:cs typeface="Arial MT"/>
              </a:rPr>
              <a:t> </a:t>
            </a:r>
            <a:r>
              <a:rPr sz="2400" dirty="0">
                <a:solidFill>
                  <a:srgbClr val="FFFFFF"/>
                </a:solidFill>
                <a:latin typeface="Arial MT"/>
                <a:cs typeface="Arial MT"/>
              </a:rPr>
              <a:t>berpakaian,</a:t>
            </a:r>
            <a:r>
              <a:rPr sz="2400" spc="-110" dirty="0">
                <a:solidFill>
                  <a:srgbClr val="FFFFFF"/>
                </a:solidFill>
                <a:latin typeface="Arial MT"/>
                <a:cs typeface="Arial MT"/>
              </a:rPr>
              <a:t> </a:t>
            </a:r>
            <a:r>
              <a:rPr sz="2400" spc="-20" dirty="0">
                <a:solidFill>
                  <a:srgbClr val="FFFFFF"/>
                </a:solidFill>
                <a:latin typeface="Arial MT"/>
                <a:cs typeface="Arial MT"/>
              </a:rPr>
              <a:t>dll.</a:t>
            </a:r>
            <a:endParaRPr sz="2400">
              <a:latin typeface="Arial MT"/>
              <a:cs typeface="Arial MT"/>
            </a:endParaRPr>
          </a:p>
          <a:p>
            <a:pPr marL="394970" marR="20955" indent="-382905">
              <a:lnSpc>
                <a:spcPct val="150000"/>
              </a:lnSpc>
              <a:spcBef>
                <a:spcPts val="600"/>
              </a:spcBef>
              <a:buClr>
                <a:srgbClr val="D16147"/>
              </a:buClr>
              <a:buSzPct val="79166"/>
              <a:buFont typeface="Wingdings"/>
              <a:buChar char=""/>
              <a:tabLst>
                <a:tab pos="394970" algn="l"/>
              </a:tabLst>
            </a:pPr>
            <a:r>
              <a:rPr sz="2400" dirty="0">
                <a:solidFill>
                  <a:srgbClr val="FFFFFF"/>
                </a:solidFill>
                <a:latin typeface="Arial MT"/>
                <a:cs typeface="Arial MT"/>
              </a:rPr>
              <a:t>Norma</a:t>
            </a:r>
            <a:r>
              <a:rPr sz="2400" spc="-114" dirty="0">
                <a:solidFill>
                  <a:srgbClr val="FFFFFF"/>
                </a:solidFill>
                <a:latin typeface="Arial MT"/>
                <a:cs typeface="Arial MT"/>
              </a:rPr>
              <a:t> </a:t>
            </a:r>
            <a:r>
              <a:rPr sz="2400" dirty="0">
                <a:solidFill>
                  <a:srgbClr val="FFFFFF"/>
                </a:solidFill>
                <a:latin typeface="Arial MT"/>
                <a:cs typeface="Arial MT"/>
              </a:rPr>
              <a:t>hukum</a:t>
            </a:r>
            <a:r>
              <a:rPr sz="2400" spc="-80" dirty="0">
                <a:solidFill>
                  <a:srgbClr val="FFFFFF"/>
                </a:solidFill>
                <a:latin typeface="Arial MT"/>
                <a:cs typeface="Arial MT"/>
              </a:rPr>
              <a:t> </a:t>
            </a:r>
            <a:r>
              <a:rPr sz="2400" spc="-10" dirty="0">
                <a:solidFill>
                  <a:srgbClr val="FFFFFF"/>
                </a:solidFill>
                <a:latin typeface="Arial MT"/>
                <a:cs typeface="Arial MT"/>
              </a:rPr>
              <a:t>merupakan</a:t>
            </a:r>
            <a:r>
              <a:rPr sz="2400" spc="-105" dirty="0">
                <a:solidFill>
                  <a:srgbClr val="FFFFFF"/>
                </a:solidFill>
                <a:latin typeface="Arial MT"/>
                <a:cs typeface="Arial MT"/>
              </a:rPr>
              <a:t> </a:t>
            </a:r>
            <a:r>
              <a:rPr sz="2400" dirty="0">
                <a:solidFill>
                  <a:srgbClr val="FFFFFF"/>
                </a:solidFill>
                <a:latin typeface="Arial MT"/>
                <a:cs typeface="Arial MT"/>
              </a:rPr>
              <a:t>norma</a:t>
            </a:r>
            <a:r>
              <a:rPr sz="2400" spc="-105" dirty="0">
                <a:solidFill>
                  <a:srgbClr val="FFFFFF"/>
                </a:solidFill>
                <a:latin typeface="Arial MT"/>
                <a:cs typeface="Arial MT"/>
              </a:rPr>
              <a:t> </a:t>
            </a:r>
            <a:r>
              <a:rPr sz="2400" spc="-10" dirty="0">
                <a:solidFill>
                  <a:srgbClr val="FFFFFF"/>
                </a:solidFill>
                <a:latin typeface="Arial MT"/>
                <a:cs typeface="Arial MT"/>
              </a:rPr>
              <a:t>biasanya dikodifikasikan</a:t>
            </a:r>
            <a:r>
              <a:rPr sz="2400" spc="-65" dirty="0">
                <a:solidFill>
                  <a:srgbClr val="FFFFFF"/>
                </a:solidFill>
                <a:latin typeface="Arial MT"/>
                <a:cs typeface="Arial MT"/>
              </a:rPr>
              <a:t> </a:t>
            </a:r>
            <a:r>
              <a:rPr sz="2400" dirty="0">
                <a:solidFill>
                  <a:srgbClr val="FFFFFF"/>
                </a:solidFill>
                <a:latin typeface="Arial MT"/>
                <a:cs typeface="Arial MT"/>
              </a:rPr>
              <a:t>dalam</a:t>
            </a:r>
            <a:r>
              <a:rPr sz="2400" spc="-60" dirty="0">
                <a:solidFill>
                  <a:srgbClr val="FFFFFF"/>
                </a:solidFill>
                <a:latin typeface="Arial MT"/>
                <a:cs typeface="Arial MT"/>
              </a:rPr>
              <a:t> </a:t>
            </a:r>
            <a:r>
              <a:rPr sz="2400" dirty="0">
                <a:solidFill>
                  <a:srgbClr val="FFFFFF"/>
                </a:solidFill>
                <a:latin typeface="Arial MT"/>
                <a:cs typeface="Arial MT"/>
              </a:rPr>
              <a:t>bentuk</a:t>
            </a:r>
            <a:r>
              <a:rPr sz="2400" spc="-75" dirty="0">
                <a:solidFill>
                  <a:srgbClr val="FFFFFF"/>
                </a:solidFill>
                <a:latin typeface="Arial MT"/>
                <a:cs typeface="Arial MT"/>
              </a:rPr>
              <a:t> </a:t>
            </a:r>
            <a:r>
              <a:rPr sz="2400" dirty="0">
                <a:solidFill>
                  <a:srgbClr val="FFFFFF"/>
                </a:solidFill>
                <a:latin typeface="Arial MT"/>
                <a:cs typeface="Arial MT"/>
              </a:rPr>
              <a:t>aturan</a:t>
            </a:r>
            <a:r>
              <a:rPr sz="2400" spc="-105" dirty="0">
                <a:solidFill>
                  <a:srgbClr val="FFFFFF"/>
                </a:solidFill>
                <a:latin typeface="Arial MT"/>
                <a:cs typeface="Arial MT"/>
              </a:rPr>
              <a:t> </a:t>
            </a:r>
            <a:r>
              <a:rPr sz="2400" dirty="0">
                <a:solidFill>
                  <a:srgbClr val="FFFFFF"/>
                </a:solidFill>
                <a:latin typeface="Arial MT"/>
                <a:cs typeface="Arial MT"/>
              </a:rPr>
              <a:t>tertulis</a:t>
            </a:r>
            <a:r>
              <a:rPr sz="2400" spc="-85" dirty="0">
                <a:solidFill>
                  <a:srgbClr val="FFFFFF"/>
                </a:solidFill>
                <a:latin typeface="Arial MT"/>
                <a:cs typeface="Arial MT"/>
              </a:rPr>
              <a:t> </a:t>
            </a:r>
            <a:r>
              <a:rPr sz="2400" spc="-10" dirty="0">
                <a:solidFill>
                  <a:srgbClr val="FFFFFF"/>
                </a:solidFill>
                <a:latin typeface="Arial MT"/>
                <a:cs typeface="Arial MT"/>
              </a:rPr>
              <a:t>sebagai </a:t>
            </a:r>
            <a:r>
              <a:rPr sz="2400" dirty="0">
                <a:solidFill>
                  <a:srgbClr val="FFFFFF"/>
                </a:solidFill>
                <a:latin typeface="Arial MT"/>
                <a:cs typeface="Arial MT"/>
              </a:rPr>
              <a:t>pegangan</a:t>
            </a:r>
            <a:r>
              <a:rPr sz="2400" spc="-60" dirty="0">
                <a:solidFill>
                  <a:srgbClr val="FFFFFF"/>
                </a:solidFill>
                <a:latin typeface="Arial MT"/>
                <a:cs typeface="Arial MT"/>
              </a:rPr>
              <a:t> </a:t>
            </a:r>
            <a:r>
              <a:rPr sz="2400" dirty="0">
                <a:solidFill>
                  <a:srgbClr val="FFFFFF"/>
                </a:solidFill>
                <a:latin typeface="Arial MT"/>
                <a:cs typeface="Arial MT"/>
              </a:rPr>
              <a:t>bagi</a:t>
            </a:r>
            <a:r>
              <a:rPr sz="2400" spc="-70" dirty="0">
                <a:solidFill>
                  <a:srgbClr val="FFFFFF"/>
                </a:solidFill>
                <a:latin typeface="Arial MT"/>
                <a:cs typeface="Arial MT"/>
              </a:rPr>
              <a:t> </a:t>
            </a:r>
            <a:r>
              <a:rPr sz="2400" spc="-10" dirty="0">
                <a:solidFill>
                  <a:srgbClr val="FFFFFF"/>
                </a:solidFill>
                <a:latin typeface="Arial MT"/>
                <a:cs typeface="Arial MT"/>
              </a:rPr>
              <a:t>masyarakat</a:t>
            </a:r>
            <a:r>
              <a:rPr sz="2400" spc="-120" dirty="0">
                <a:solidFill>
                  <a:srgbClr val="FFFFFF"/>
                </a:solidFill>
                <a:latin typeface="Arial MT"/>
                <a:cs typeface="Arial MT"/>
              </a:rPr>
              <a:t> </a:t>
            </a:r>
            <a:r>
              <a:rPr sz="2400" dirty="0">
                <a:solidFill>
                  <a:srgbClr val="FFFFFF"/>
                </a:solidFill>
                <a:latin typeface="Arial MT"/>
                <a:cs typeface="Arial MT"/>
              </a:rPr>
              <a:t>untuk</a:t>
            </a:r>
            <a:r>
              <a:rPr sz="2400" spc="-95" dirty="0">
                <a:solidFill>
                  <a:srgbClr val="FFFFFF"/>
                </a:solidFill>
                <a:latin typeface="Arial MT"/>
                <a:cs typeface="Arial MT"/>
              </a:rPr>
              <a:t> </a:t>
            </a:r>
            <a:r>
              <a:rPr sz="2400" spc="-10" dirty="0">
                <a:solidFill>
                  <a:srgbClr val="FFFFFF"/>
                </a:solidFill>
                <a:latin typeface="Arial MT"/>
                <a:cs typeface="Arial MT"/>
              </a:rPr>
              <a:t>berperilaku</a:t>
            </a:r>
            <a:r>
              <a:rPr sz="2400" spc="-70" dirty="0">
                <a:solidFill>
                  <a:srgbClr val="FFFFFF"/>
                </a:solidFill>
                <a:latin typeface="Arial MT"/>
                <a:cs typeface="Arial MT"/>
              </a:rPr>
              <a:t> </a:t>
            </a:r>
            <a:r>
              <a:rPr sz="2400" dirty="0">
                <a:solidFill>
                  <a:srgbClr val="FFFFFF"/>
                </a:solidFill>
                <a:latin typeface="Arial MT"/>
                <a:cs typeface="Arial MT"/>
              </a:rPr>
              <a:t>yang</a:t>
            </a:r>
            <a:r>
              <a:rPr sz="2400" spc="-85" dirty="0">
                <a:solidFill>
                  <a:srgbClr val="FFFFFF"/>
                </a:solidFill>
                <a:latin typeface="Arial MT"/>
                <a:cs typeface="Arial MT"/>
              </a:rPr>
              <a:t> </a:t>
            </a:r>
            <a:r>
              <a:rPr sz="2400" spc="-20" dirty="0">
                <a:solidFill>
                  <a:srgbClr val="FFFFFF"/>
                </a:solidFill>
                <a:latin typeface="Arial MT"/>
                <a:cs typeface="Arial MT"/>
              </a:rPr>
              <a:t>baik </a:t>
            </a:r>
            <a:r>
              <a:rPr sz="2400" dirty="0">
                <a:solidFill>
                  <a:srgbClr val="FFFFFF"/>
                </a:solidFill>
                <a:latin typeface="Arial MT"/>
                <a:cs typeface="Arial MT"/>
              </a:rPr>
              <a:t>maupun</a:t>
            </a:r>
            <a:r>
              <a:rPr sz="2400" spc="-150" dirty="0">
                <a:solidFill>
                  <a:srgbClr val="FFFFFF"/>
                </a:solidFill>
                <a:latin typeface="Arial MT"/>
                <a:cs typeface="Arial MT"/>
              </a:rPr>
              <a:t> </a:t>
            </a:r>
            <a:r>
              <a:rPr sz="2400" dirty="0">
                <a:solidFill>
                  <a:srgbClr val="FFFFFF"/>
                </a:solidFill>
                <a:latin typeface="Arial MT"/>
                <a:cs typeface="Arial MT"/>
              </a:rPr>
              <a:t>sebagai</a:t>
            </a:r>
            <a:r>
              <a:rPr sz="2400" spc="-105" dirty="0">
                <a:solidFill>
                  <a:srgbClr val="FFFFFF"/>
                </a:solidFill>
                <a:latin typeface="Arial MT"/>
                <a:cs typeface="Arial MT"/>
              </a:rPr>
              <a:t> </a:t>
            </a:r>
            <a:r>
              <a:rPr sz="2400" dirty="0">
                <a:solidFill>
                  <a:srgbClr val="FFFFFF"/>
                </a:solidFill>
                <a:latin typeface="Arial MT"/>
                <a:cs typeface="Arial MT"/>
              </a:rPr>
              <a:t>pedoman</a:t>
            </a:r>
            <a:r>
              <a:rPr sz="2400" spc="-105" dirty="0">
                <a:solidFill>
                  <a:srgbClr val="FFFFFF"/>
                </a:solidFill>
                <a:latin typeface="Arial MT"/>
                <a:cs typeface="Arial MT"/>
              </a:rPr>
              <a:t> </a:t>
            </a:r>
            <a:r>
              <a:rPr sz="2400" dirty="0">
                <a:solidFill>
                  <a:srgbClr val="FFFFFF"/>
                </a:solidFill>
                <a:latin typeface="Arial MT"/>
                <a:cs typeface="Arial MT"/>
              </a:rPr>
              <a:t>untuk</a:t>
            </a:r>
            <a:r>
              <a:rPr sz="2400" spc="-145" dirty="0">
                <a:solidFill>
                  <a:srgbClr val="FFFFFF"/>
                </a:solidFill>
                <a:latin typeface="Arial MT"/>
                <a:cs typeface="Arial MT"/>
              </a:rPr>
              <a:t> </a:t>
            </a:r>
            <a:r>
              <a:rPr sz="2400" dirty="0">
                <a:solidFill>
                  <a:srgbClr val="FFFFFF"/>
                </a:solidFill>
                <a:latin typeface="Arial MT"/>
                <a:cs typeface="Arial MT"/>
              </a:rPr>
              <a:t>menjatuhkan</a:t>
            </a:r>
            <a:r>
              <a:rPr sz="2400" spc="-100" dirty="0">
                <a:solidFill>
                  <a:srgbClr val="FFFFFF"/>
                </a:solidFill>
                <a:latin typeface="Arial MT"/>
                <a:cs typeface="Arial MT"/>
              </a:rPr>
              <a:t> </a:t>
            </a:r>
            <a:r>
              <a:rPr sz="2400" spc="-10" dirty="0">
                <a:solidFill>
                  <a:srgbClr val="FFFFFF"/>
                </a:solidFill>
                <a:latin typeface="Arial MT"/>
                <a:cs typeface="Arial MT"/>
              </a:rPr>
              <a:t>hukuman </a:t>
            </a:r>
            <a:r>
              <a:rPr sz="2400" dirty="0">
                <a:solidFill>
                  <a:srgbClr val="FFFFFF"/>
                </a:solidFill>
                <a:latin typeface="Arial MT"/>
                <a:cs typeface="Arial MT"/>
              </a:rPr>
              <a:t>bagi</a:t>
            </a:r>
            <a:r>
              <a:rPr sz="2400" spc="-110" dirty="0">
                <a:solidFill>
                  <a:srgbClr val="FFFFFF"/>
                </a:solidFill>
                <a:latin typeface="Arial MT"/>
                <a:cs typeface="Arial MT"/>
              </a:rPr>
              <a:t> </a:t>
            </a:r>
            <a:r>
              <a:rPr sz="2400" spc="-10" dirty="0">
                <a:solidFill>
                  <a:srgbClr val="FFFFFF"/>
                </a:solidFill>
                <a:latin typeface="Arial MT"/>
                <a:cs typeface="Arial MT"/>
              </a:rPr>
              <a:t>pelanggarnya.</a:t>
            </a:r>
            <a:r>
              <a:rPr sz="2400" spc="-50" dirty="0">
                <a:solidFill>
                  <a:srgbClr val="FFFFFF"/>
                </a:solidFill>
                <a:latin typeface="Arial MT"/>
                <a:cs typeface="Arial MT"/>
              </a:rPr>
              <a:t> </a:t>
            </a:r>
            <a:r>
              <a:rPr sz="2400" dirty="0">
                <a:solidFill>
                  <a:srgbClr val="FFFFFF"/>
                </a:solidFill>
                <a:latin typeface="Arial MT"/>
                <a:cs typeface="Arial MT"/>
              </a:rPr>
              <a:t>Misal:</a:t>
            </a:r>
            <a:r>
              <a:rPr sz="2400" spc="-55" dirty="0">
                <a:solidFill>
                  <a:srgbClr val="FFFFFF"/>
                </a:solidFill>
                <a:latin typeface="Arial MT"/>
                <a:cs typeface="Arial MT"/>
              </a:rPr>
              <a:t> </a:t>
            </a:r>
            <a:r>
              <a:rPr sz="2400" dirty="0">
                <a:solidFill>
                  <a:srgbClr val="FFFFFF"/>
                </a:solidFill>
                <a:latin typeface="Arial MT"/>
                <a:cs typeface="Arial MT"/>
              </a:rPr>
              <a:t>UUD</a:t>
            </a:r>
            <a:r>
              <a:rPr sz="2400" spc="-50" dirty="0">
                <a:solidFill>
                  <a:srgbClr val="FFFFFF"/>
                </a:solidFill>
                <a:latin typeface="Arial MT"/>
                <a:cs typeface="Arial MT"/>
              </a:rPr>
              <a:t> </a:t>
            </a:r>
            <a:r>
              <a:rPr sz="2400" dirty="0">
                <a:solidFill>
                  <a:srgbClr val="FFFFFF"/>
                </a:solidFill>
                <a:latin typeface="Arial MT"/>
                <a:cs typeface="Arial MT"/>
              </a:rPr>
              <a:t>1945,</a:t>
            </a:r>
            <a:r>
              <a:rPr sz="2400" spc="-55" dirty="0">
                <a:solidFill>
                  <a:srgbClr val="FFFFFF"/>
                </a:solidFill>
                <a:latin typeface="Arial MT"/>
                <a:cs typeface="Arial MT"/>
              </a:rPr>
              <a:t> </a:t>
            </a:r>
            <a:r>
              <a:rPr sz="2400" spc="-180" dirty="0">
                <a:solidFill>
                  <a:srgbClr val="FFFFFF"/>
                </a:solidFill>
                <a:latin typeface="Arial MT"/>
                <a:cs typeface="Arial MT"/>
              </a:rPr>
              <a:t>PP,</a:t>
            </a:r>
            <a:r>
              <a:rPr sz="2400" spc="-210" dirty="0">
                <a:solidFill>
                  <a:srgbClr val="FFFFFF"/>
                </a:solidFill>
                <a:latin typeface="Arial MT"/>
                <a:cs typeface="Arial MT"/>
              </a:rPr>
              <a:t> </a:t>
            </a:r>
            <a:r>
              <a:rPr sz="2400" dirty="0">
                <a:solidFill>
                  <a:srgbClr val="FFFFFF"/>
                </a:solidFill>
                <a:latin typeface="Arial MT"/>
                <a:cs typeface="Arial MT"/>
              </a:rPr>
              <a:t>Ttap</a:t>
            </a:r>
            <a:r>
              <a:rPr sz="2400" spc="-65" dirty="0">
                <a:solidFill>
                  <a:srgbClr val="FFFFFF"/>
                </a:solidFill>
                <a:latin typeface="Arial MT"/>
                <a:cs typeface="Arial MT"/>
              </a:rPr>
              <a:t> </a:t>
            </a:r>
            <a:r>
              <a:rPr sz="2400" spc="-20" dirty="0">
                <a:solidFill>
                  <a:srgbClr val="FFFFFF"/>
                </a:solidFill>
                <a:latin typeface="Arial MT"/>
                <a:cs typeface="Arial MT"/>
              </a:rPr>
              <a:t>MPR, </a:t>
            </a:r>
            <a:r>
              <a:rPr sz="2400" dirty="0">
                <a:solidFill>
                  <a:srgbClr val="FFFFFF"/>
                </a:solidFill>
                <a:latin typeface="Arial MT"/>
                <a:cs typeface="Arial MT"/>
              </a:rPr>
              <a:t>Keppres,</a:t>
            </a:r>
            <a:r>
              <a:rPr sz="2400" spc="-90" dirty="0">
                <a:solidFill>
                  <a:srgbClr val="FFFFFF"/>
                </a:solidFill>
                <a:latin typeface="Arial MT"/>
                <a:cs typeface="Arial MT"/>
              </a:rPr>
              <a:t> </a:t>
            </a:r>
            <a:r>
              <a:rPr sz="2400" spc="-135" dirty="0">
                <a:solidFill>
                  <a:srgbClr val="FFFFFF"/>
                </a:solidFill>
                <a:latin typeface="Arial MT"/>
                <a:cs typeface="Arial MT"/>
              </a:rPr>
              <a:t>KUHP,</a:t>
            </a:r>
            <a:r>
              <a:rPr sz="2400" spc="-30" dirty="0">
                <a:solidFill>
                  <a:srgbClr val="FFFFFF"/>
                </a:solidFill>
                <a:latin typeface="Arial MT"/>
                <a:cs typeface="Arial MT"/>
              </a:rPr>
              <a:t> </a:t>
            </a:r>
            <a:r>
              <a:rPr sz="2400" spc="-25" dirty="0">
                <a:solidFill>
                  <a:srgbClr val="FFFFFF"/>
                </a:solidFill>
                <a:latin typeface="Arial MT"/>
                <a:cs typeface="Arial MT"/>
              </a:rPr>
              <a:t>dll</a:t>
            </a:r>
            <a:endParaRPr sz="2400">
              <a:latin typeface="Arial MT"/>
              <a:cs typeface="Arial MT"/>
            </a:endParaRPr>
          </a:p>
        </p:txBody>
      </p:sp>
      <p:sp>
        <p:nvSpPr>
          <p:cNvPr id="16" name="object 16"/>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15" name="object 15"/>
          <p:cNvSpPr txBox="1">
            <a:spLocks noGrp="1"/>
          </p:cNvSpPr>
          <p:nvPr>
            <p:ph type="sldNum" sz="quarter" idx="7"/>
          </p:nvPr>
        </p:nvSpPr>
        <p:spPr>
          <a:prstGeom prst="rect">
            <a:avLst/>
          </a:prstGeom>
        </p:spPr>
        <p:txBody>
          <a:bodyPr vert="horz" wrap="square" lIns="0" tIns="0" rIns="0" bIns="0" rtlCol="0">
            <a:spAutoFit/>
          </a:bodyPr>
          <a:lstStyle/>
          <a:p>
            <a:pPr marL="101600">
              <a:lnSpc>
                <a:spcPts val="1410"/>
              </a:lnSpc>
            </a:pPr>
            <a:fld id="{81D60167-4931-47E6-BA6A-407CBD079E47}" type="slidenum">
              <a:rPr spc="-50" dirty="0"/>
              <a:t>8</a:t>
            </a:fld>
            <a:endParaRPr spc="-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B8BCCD"/>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2C5D2"/>
              </a:solidFill>
            </a:ln>
          </p:spPr>
          <p:txBody>
            <a:bodyPr wrap="square" lIns="0" tIns="0" rIns="0" bIns="0" rtlCol="0"/>
            <a:lstStyle/>
            <a:p>
              <a:endParaRPr/>
            </a:p>
          </p:txBody>
        </p:sp>
        <p:pic>
          <p:nvPicPr>
            <p:cNvPr id="6" name="object 6"/>
            <p:cNvPicPr/>
            <p:nvPr/>
          </p:nvPicPr>
          <p:blipFill>
            <a:blip r:embed="rId3" cstate="print"/>
            <a:stretch>
              <a:fillRect/>
            </a:stretch>
          </p:blipFill>
          <p:spPr>
            <a:xfrm>
              <a:off x="707135" y="233172"/>
              <a:ext cx="1312164" cy="411479"/>
            </a:xfrm>
            <a:prstGeom prst="rect">
              <a:avLst/>
            </a:prstGeom>
          </p:spPr>
        </p:pic>
        <p:pic>
          <p:nvPicPr>
            <p:cNvPr id="7" name="object 7"/>
            <p:cNvPicPr/>
            <p:nvPr/>
          </p:nvPicPr>
          <p:blipFill>
            <a:blip r:embed="rId4" cstate="print"/>
            <a:stretch>
              <a:fillRect/>
            </a:stretch>
          </p:blipFill>
          <p:spPr>
            <a:xfrm>
              <a:off x="1760220" y="233172"/>
              <a:ext cx="1536192" cy="411479"/>
            </a:xfrm>
            <a:prstGeom prst="rect">
              <a:avLst/>
            </a:prstGeom>
          </p:spPr>
        </p:pic>
        <p:pic>
          <p:nvPicPr>
            <p:cNvPr id="8" name="object 8"/>
            <p:cNvPicPr/>
            <p:nvPr/>
          </p:nvPicPr>
          <p:blipFill>
            <a:blip r:embed="rId5" cstate="print"/>
            <a:stretch>
              <a:fillRect/>
            </a:stretch>
          </p:blipFill>
          <p:spPr>
            <a:xfrm>
              <a:off x="3037331" y="233172"/>
              <a:ext cx="1054608" cy="411479"/>
            </a:xfrm>
            <a:prstGeom prst="rect">
              <a:avLst/>
            </a:prstGeom>
          </p:spPr>
        </p:pic>
        <p:pic>
          <p:nvPicPr>
            <p:cNvPr id="9" name="object 9"/>
            <p:cNvPicPr/>
            <p:nvPr/>
          </p:nvPicPr>
          <p:blipFill>
            <a:blip r:embed="rId6" cstate="print"/>
            <a:stretch>
              <a:fillRect/>
            </a:stretch>
          </p:blipFill>
          <p:spPr>
            <a:xfrm>
              <a:off x="3834384" y="233172"/>
              <a:ext cx="699515" cy="411479"/>
            </a:xfrm>
            <a:prstGeom prst="rect">
              <a:avLst/>
            </a:prstGeom>
          </p:spPr>
        </p:pic>
        <p:pic>
          <p:nvPicPr>
            <p:cNvPr id="10" name="object 10"/>
            <p:cNvPicPr/>
            <p:nvPr/>
          </p:nvPicPr>
          <p:blipFill>
            <a:blip r:embed="rId7" cstate="print"/>
            <a:stretch>
              <a:fillRect/>
            </a:stretch>
          </p:blipFill>
          <p:spPr>
            <a:xfrm>
              <a:off x="896112" y="400811"/>
              <a:ext cx="2261616" cy="243839"/>
            </a:xfrm>
            <a:prstGeom prst="rect">
              <a:avLst/>
            </a:prstGeom>
          </p:spPr>
        </p:pic>
        <p:pic>
          <p:nvPicPr>
            <p:cNvPr id="11" name="object 11"/>
            <p:cNvPicPr/>
            <p:nvPr/>
          </p:nvPicPr>
          <p:blipFill>
            <a:blip r:embed="rId8" cstate="print"/>
            <a:stretch>
              <a:fillRect/>
            </a:stretch>
          </p:blipFill>
          <p:spPr>
            <a:xfrm>
              <a:off x="3224783" y="443483"/>
              <a:ext cx="728471" cy="152400"/>
            </a:xfrm>
            <a:prstGeom prst="rect">
              <a:avLst/>
            </a:prstGeom>
          </p:spPr>
        </p:pic>
        <p:sp>
          <p:nvSpPr>
            <p:cNvPr id="12" name="object 12"/>
            <p:cNvSpPr/>
            <p:nvPr/>
          </p:nvSpPr>
          <p:spPr>
            <a:xfrm>
              <a:off x="4029456" y="554735"/>
              <a:ext cx="330835" cy="34925"/>
            </a:xfrm>
            <a:custGeom>
              <a:avLst/>
              <a:gdLst/>
              <a:ahLst/>
              <a:cxnLst/>
              <a:rect l="l" t="t" r="r" b="b"/>
              <a:pathLst>
                <a:path w="330835" h="34925">
                  <a:moveTo>
                    <a:pt x="34798" y="7620"/>
                  </a:moveTo>
                  <a:lnTo>
                    <a:pt x="9398" y="7620"/>
                  </a:lnTo>
                  <a:lnTo>
                    <a:pt x="0" y="34925"/>
                  </a:lnTo>
                  <a:lnTo>
                    <a:pt x="25400" y="34925"/>
                  </a:lnTo>
                  <a:lnTo>
                    <a:pt x="34798" y="7620"/>
                  </a:lnTo>
                  <a:close/>
                </a:path>
                <a:path w="330835" h="34925">
                  <a:moveTo>
                    <a:pt x="104267" y="7620"/>
                  </a:moveTo>
                  <a:lnTo>
                    <a:pt x="78867" y="7620"/>
                  </a:lnTo>
                  <a:lnTo>
                    <a:pt x="69469" y="34925"/>
                  </a:lnTo>
                  <a:lnTo>
                    <a:pt x="94869" y="34925"/>
                  </a:lnTo>
                  <a:lnTo>
                    <a:pt x="104267" y="7620"/>
                  </a:lnTo>
                  <a:close/>
                </a:path>
                <a:path w="330835" h="34925">
                  <a:moveTo>
                    <a:pt x="173736" y="7620"/>
                  </a:moveTo>
                  <a:lnTo>
                    <a:pt x="148336" y="7620"/>
                  </a:lnTo>
                  <a:lnTo>
                    <a:pt x="138938" y="34925"/>
                  </a:lnTo>
                  <a:lnTo>
                    <a:pt x="164338" y="34925"/>
                  </a:lnTo>
                  <a:lnTo>
                    <a:pt x="173736" y="7620"/>
                  </a:lnTo>
                  <a:close/>
                </a:path>
                <a:path w="330835" h="34925">
                  <a:moveTo>
                    <a:pt x="252603" y="0"/>
                  </a:moveTo>
                  <a:lnTo>
                    <a:pt x="222885" y="0"/>
                  </a:lnTo>
                  <a:lnTo>
                    <a:pt x="210820" y="34925"/>
                  </a:lnTo>
                  <a:lnTo>
                    <a:pt x="240538" y="34925"/>
                  </a:lnTo>
                  <a:lnTo>
                    <a:pt x="252603" y="0"/>
                  </a:lnTo>
                  <a:close/>
                </a:path>
                <a:path w="330835" h="34925">
                  <a:moveTo>
                    <a:pt x="330454" y="0"/>
                  </a:moveTo>
                  <a:lnTo>
                    <a:pt x="300736" y="0"/>
                  </a:lnTo>
                  <a:lnTo>
                    <a:pt x="288544" y="34925"/>
                  </a:lnTo>
                  <a:lnTo>
                    <a:pt x="318389" y="34925"/>
                  </a:lnTo>
                  <a:lnTo>
                    <a:pt x="330454" y="0"/>
                  </a:lnTo>
                  <a:close/>
                </a:path>
              </a:pathLst>
            </a:custGeom>
            <a:solidFill>
              <a:srgbClr val="EE7D6C"/>
            </a:solidFill>
          </p:spPr>
          <p:txBody>
            <a:bodyPr wrap="square" lIns="0" tIns="0" rIns="0" bIns="0" rtlCol="0"/>
            <a:lstStyle/>
            <a:p>
              <a:endParaRPr/>
            </a:p>
          </p:txBody>
        </p:sp>
        <p:sp>
          <p:nvSpPr>
            <p:cNvPr id="13" name="object 13"/>
            <p:cNvSpPr/>
            <p:nvPr/>
          </p:nvSpPr>
          <p:spPr>
            <a:xfrm>
              <a:off x="4029455" y="554736"/>
              <a:ext cx="330835" cy="34925"/>
            </a:xfrm>
            <a:custGeom>
              <a:avLst/>
              <a:gdLst/>
              <a:ahLst/>
              <a:cxnLst/>
              <a:rect l="l" t="t" r="r" b="b"/>
              <a:pathLst>
                <a:path w="330835" h="34925">
                  <a:moveTo>
                    <a:pt x="148336" y="7619"/>
                  </a:moveTo>
                  <a:lnTo>
                    <a:pt x="173736" y="7619"/>
                  </a:lnTo>
                  <a:lnTo>
                    <a:pt x="164338" y="34925"/>
                  </a:lnTo>
                  <a:lnTo>
                    <a:pt x="138938" y="34925"/>
                  </a:lnTo>
                  <a:lnTo>
                    <a:pt x="148336" y="7619"/>
                  </a:lnTo>
                  <a:close/>
                </a:path>
                <a:path w="330835" h="34925">
                  <a:moveTo>
                    <a:pt x="78867" y="7619"/>
                  </a:moveTo>
                  <a:lnTo>
                    <a:pt x="104267" y="7619"/>
                  </a:lnTo>
                  <a:lnTo>
                    <a:pt x="94869" y="34925"/>
                  </a:lnTo>
                  <a:lnTo>
                    <a:pt x="69469" y="34925"/>
                  </a:lnTo>
                  <a:lnTo>
                    <a:pt x="78867" y="7619"/>
                  </a:lnTo>
                  <a:close/>
                </a:path>
                <a:path w="330835" h="34925">
                  <a:moveTo>
                    <a:pt x="9398" y="7619"/>
                  </a:moveTo>
                  <a:lnTo>
                    <a:pt x="34798" y="7619"/>
                  </a:lnTo>
                  <a:lnTo>
                    <a:pt x="25400" y="34925"/>
                  </a:lnTo>
                  <a:lnTo>
                    <a:pt x="0" y="34925"/>
                  </a:lnTo>
                  <a:lnTo>
                    <a:pt x="9398" y="7619"/>
                  </a:lnTo>
                  <a:close/>
                </a:path>
                <a:path w="330835" h="34925">
                  <a:moveTo>
                    <a:pt x="300736" y="0"/>
                  </a:moveTo>
                  <a:lnTo>
                    <a:pt x="330454" y="0"/>
                  </a:lnTo>
                  <a:lnTo>
                    <a:pt x="318389" y="34925"/>
                  </a:lnTo>
                  <a:lnTo>
                    <a:pt x="288544" y="34925"/>
                  </a:lnTo>
                  <a:lnTo>
                    <a:pt x="300736" y="0"/>
                  </a:lnTo>
                  <a:close/>
                </a:path>
                <a:path w="330835" h="34925">
                  <a:moveTo>
                    <a:pt x="222885" y="0"/>
                  </a:moveTo>
                  <a:lnTo>
                    <a:pt x="252603" y="0"/>
                  </a:lnTo>
                  <a:lnTo>
                    <a:pt x="240538" y="34925"/>
                  </a:lnTo>
                  <a:lnTo>
                    <a:pt x="210820" y="34925"/>
                  </a:lnTo>
                  <a:lnTo>
                    <a:pt x="222885" y="0"/>
                  </a:lnTo>
                  <a:close/>
                </a:path>
              </a:pathLst>
            </a:custGeom>
            <a:ln w="6096">
              <a:solidFill>
                <a:srgbClr val="8F412D"/>
              </a:solidFill>
            </a:ln>
          </p:spPr>
          <p:txBody>
            <a:bodyPr wrap="square" lIns="0" tIns="0" rIns="0" bIns="0" rtlCol="0"/>
            <a:lstStyle/>
            <a:p>
              <a:endParaRPr/>
            </a:p>
          </p:txBody>
        </p:sp>
      </p:grpSp>
      <p:sp>
        <p:nvSpPr>
          <p:cNvPr id="14" name="object 14"/>
          <p:cNvSpPr txBox="1"/>
          <p:nvPr/>
        </p:nvSpPr>
        <p:spPr>
          <a:xfrm>
            <a:off x="524967" y="719454"/>
            <a:ext cx="8060055" cy="3317875"/>
          </a:xfrm>
          <a:prstGeom prst="rect">
            <a:avLst/>
          </a:prstGeom>
        </p:spPr>
        <p:txBody>
          <a:bodyPr vert="horz" wrap="square" lIns="0" tIns="12700" rIns="0" bIns="0" rtlCol="0">
            <a:spAutoFit/>
          </a:bodyPr>
          <a:lstStyle/>
          <a:p>
            <a:pPr marL="394970" marR="5080" indent="-382905">
              <a:lnSpc>
                <a:spcPct val="150000"/>
              </a:lnSpc>
              <a:spcBef>
                <a:spcPts val="100"/>
              </a:spcBef>
              <a:buClr>
                <a:srgbClr val="D16147"/>
              </a:buClr>
              <a:buSzPct val="79166"/>
              <a:buFont typeface="Wingdings"/>
              <a:buChar char=""/>
              <a:tabLst>
                <a:tab pos="394970" algn="l"/>
              </a:tabLst>
            </a:pPr>
            <a:r>
              <a:rPr sz="2400" b="1" spc="-35" dirty="0">
                <a:solidFill>
                  <a:srgbClr val="FFFFFF"/>
                </a:solidFill>
                <a:latin typeface="Tahoma"/>
                <a:cs typeface="Tahoma"/>
              </a:rPr>
              <a:t>Norma</a:t>
            </a:r>
            <a:r>
              <a:rPr sz="2400" b="1" spc="-85" dirty="0">
                <a:solidFill>
                  <a:srgbClr val="FFFFFF"/>
                </a:solidFill>
                <a:latin typeface="Tahoma"/>
                <a:cs typeface="Tahoma"/>
              </a:rPr>
              <a:t> </a:t>
            </a:r>
            <a:r>
              <a:rPr sz="2400" b="1" spc="-60" dirty="0">
                <a:solidFill>
                  <a:srgbClr val="FFFFFF"/>
                </a:solidFill>
                <a:latin typeface="Tahoma"/>
                <a:cs typeface="Tahoma"/>
              </a:rPr>
              <a:t>moral</a:t>
            </a:r>
            <a:r>
              <a:rPr sz="2400" b="1" spc="-85" dirty="0">
                <a:solidFill>
                  <a:srgbClr val="FFFFFF"/>
                </a:solidFill>
                <a:latin typeface="Tahoma"/>
                <a:cs typeface="Tahoma"/>
              </a:rPr>
              <a:t> </a:t>
            </a:r>
            <a:r>
              <a:rPr sz="2400" b="1" dirty="0">
                <a:solidFill>
                  <a:srgbClr val="FFFFFF"/>
                </a:solidFill>
                <a:latin typeface="Tahoma"/>
                <a:cs typeface="Tahoma"/>
              </a:rPr>
              <a:t>adalah</a:t>
            </a:r>
            <a:r>
              <a:rPr sz="2400" b="1" spc="135" dirty="0">
                <a:solidFill>
                  <a:srgbClr val="FFFFFF"/>
                </a:solidFill>
                <a:latin typeface="Tahoma"/>
                <a:cs typeface="Tahoma"/>
              </a:rPr>
              <a:t> </a:t>
            </a:r>
            <a:r>
              <a:rPr sz="2400" b="1" spc="-45" dirty="0">
                <a:solidFill>
                  <a:srgbClr val="FFFFFF"/>
                </a:solidFill>
                <a:latin typeface="Tahoma"/>
                <a:cs typeface="Tahoma"/>
              </a:rPr>
              <a:t>norma</a:t>
            </a:r>
            <a:r>
              <a:rPr sz="2400" b="1" spc="-60" dirty="0">
                <a:solidFill>
                  <a:srgbClr val="FFFFFF"/>
                </a:solidFill>
                <a:latin typeface="Tahoma"/>
                <a:cs typeface="Tahoma"/>
              </a:rPr>
              <a:t> </a:t>
            </a:r>
            <a:r>
              <a:rPr sz="2400" b="1" dirty="0">
                <a:solidFill>
                  <a:srgbClr val="FFFFFF"/>
                </a:solidFill>
                <a:latin typeface="Tahoma"/>
                <a:cs typeface="Tahoma"/>
              </a:rPr>
              <a:t>yang</a:t>
            </a:r>
            <a:r>
              <a:rPr sz="2400" b="1" spc="70" dirty="0">
                <a:solidFill>
                  <a:srgbClr val="FFFFFF"/>
                </a:solidFill>
                <a:latin typeface="Tahoma"/>
                <a:cs typeface="Tahoma"/>
              </a:rPr>
              <a:t> </a:t>
            </a:r>
            <a:r>
              <a:rPr sz="2400" b="1" spc="-60" dirty="0">
                <a:solidFill>
                  <a:srgbClr val="FFFFFF"/>
                </a:solidFill>
                <a:latin typeface="Tahoma"/>
                <a:cs typeface="Tahoma"/>
              </a:rPr>
              <a:t>bersumber</a:t>
            </a:r>
            <a:r>
              <a:rPr sz="2400" b="1" spc="-125" dirty="0">
                <a:solidFill>
                  <a:srgbClr val="FFFFFF"/>
                </a:solidFill>
                <a:latin typeface="Tahoma"/>
                <a:cs typeface="Tahoma"/>
              </a:rPr>
              <a:t> </a:t>
            </a:r>
            <a:r>
              <a:rPr sz="2400" b="1" spc="-20" dirty="0">
                <a:solidFill>
                  <a:srgbClr val="FFFFFF"/>
                </a:solidFill>
                <a:latin typeface="Tahoma"/>
                <a:cs typeface="Tahoma"/>
              </a:rPr>
              <a:t>dari </a:t>
            </a:r>
            <a:r>
              <a:rPr sz="2400" b="1" spc="-95" dirty="0">
                <a:solidFill>
                  <a:srgbClr val="FFFFFF"/>
                </a:solidFill>
                <a:latin typeface="Tahoma"/>
                <a:cs typeface="Tahoma"/>
              </a:rPr>
              <a:t>hati</a:t>
            </a:r>
            <a:r>
              <a:rPr sz="2400" b="1" spc="-130" dirty="0">
                <a:solidFill>
                  <a:srgbClr val="FFFFFF"/>
                </a:solidFill>
                <a:latin typeface="Tahoma"/>
                <a:cs typeface="Tahoma"/>
              </a:rPr>
              <a:t> </a:t>
            </a:r>
            <a:r>
              <a:rPr sz="2400" b="1" spc="-100" dirty="0">
                <a:solidFill>
                  <a:srgbClr val="FFFFFF"/>
                </a:solidFill>
                <a:latin typeface="Tahoma"/>
                <a:cs typeface="Tahoma"/>
              </a:rPr>
              <a:t>nurani</a:t>
            </a:r>
            <a:r>
              <a:rPr sz="2400" b="1" spc="-160" dirty="0">
                <a:solidFill>
                  <a:srgbClr val="FFFFFF"/>
                </a:solidFill>
                <a:latin typeface="Tahoma"/>
                <a:cs typeface="Tahoma"/>
              </a:rPr>
              <a:t> </a:t>
            </a:r>
            <a:r>
              <a:rPr sz="2400" b="1" spc="-120" dirty="0">
                <a:solidFill>
                  <a:srgbClr val="FFFFFF"/>
                </a:solidFill>
                <a:latin typeface="Tahoma"/>
                <a:cs typeface="Tahoma"/>
              </a:rPr>
              <a:t>(</a:t>
            </a:r>
            <a:r>
              <a:rPr sz="2400" b="1" i="1" spc="-120" dirty="0">
                <a:solidFill>
                  <a:srgbClr val="FFFFFF"/>
                </a:solidFill>
                <a:latin typeface="Verdana"/>
                <a:cs typeface="Verdana"/>
              </a:rPr>
              <a:t>conscience</a:t>
            </a:r>
            <a:r>
              <a:rPr sz="2400" b="1" spc="-120" dirty="0">
                <a:solidFill>
                  <a:srgbClr val="FFFFFF"/>
                </a:solidFill>
                <a:latin typeface="Tahoma"/>
                <a:cs typeface="Tahoma"/>
              </a:rPr>
              <a:t>),</a:t>
            </a:r>
            <a:r>
              <a:rPr sz="2400" b="1" spc="-180" dirty="0">
                <a:solidFill>
                  <a:srgbClr val="FFFFFF"/>
                </a:solidFill>
                <a:latin typeface="Tahoma"/>
                <a:cs typeface="Tahoma"/>
              </a:rPr>
              <a:t> </a:t>
            </a:r>
            <a:r>
              <a:rPr sz="2400" b="1" spc="-25" dirty="0">
                <a:solidFill>
                  <a:srgbClr val="FFFFFF"/>
                </a:solidFill>
                <a:latin typeface="Tahoma"/>
                <a:cs typeface="Tahoma"/>
              </a:rPr>
              <a:t>menjadi</a:t>
            </a:r>
            <a:r>
              <a:rPr sz="2400" b="1" spc="-5" dirty="0">
                <a:solidFill>
                  <a:srgbClr val="FFFFFF"/>
                </a:solidFill>
                <a:latin typeface="Tahoma"/>
                <a:cs typeface="Tahoma"/>
              </a:rPr>
              <a:t> </a:t>
            </a:r>
            <a:r>
              <a:rPr sz="2400" b="1" spc="-65" dirty="0">
                <a:solidFill>
                  <a:srgbClr val="FFFFFF"/>
                </a:solidFill>
                <a:latin typeface="Tahoma"/>
                <a:cs typeface="Tahoma"/>
              </a:rPr>
              <a:t>tolak</a:t>
            </a:r>
            <a:r>
              <a:rPr sz="2400" b="1" spc="-70" dirty="0">
                <a:solidFill>
                  <a:srgbClr val="FFFFFF"/>
                </a:solidFill>
                <a:latin typeface="Tahoma"/>
                <a:cs typeface="Tahoma"/>
              </a:rPr>
              <a:t> </a:t>
            </a:r>
            <a:r>
              <a:rPr sz="2400" b="1" spc="-120" dirty="0">
                <a:solidFill>
                  <a:srgbClr val="FFFFFF"/>
                </a:solidFill>
                <a:latin typeface="Tahoma"/>
                <a:cs typeface="Tahoma"/>
              </a:rPr>
              <a:t>ukur</a:t>
            </a:r>
            <a:r>
              <a:rPr sz="2400" b="1" spc="-165" dirty="0">
                <a:solidFill>
                  <a:srgbClr val="FFFFFF"/>
                </a:solidFill>
                <a:latin typeface="Tahoma"/>
                <a:cs typeface="Tahoma"/>
              </a:rPr>
              <a:t> </a:t>
            </a:r>
            <a:r>
              <a:rPr sz="2400" b="1" spc="-20" dirty="0">
                <a:solidFill>
                  <a:srgbClr val="FFFFFF"/>
                </a:solidFill>
                <a:latin typeface="Tahoma"/>
                <a:cs typeface="Tahoma"/>
              </a:rPr>
              <a:t>yang </a:t>
            </a:r>
            <a:r>
              <a:rPr sz="2400" b="1" dirty="0">
                <a:solidFill>
                  <a:srgbClr val="FFFFFF"/>
                </a:solidFill>
                <a:latin typeface="Tahoma"/>
                <a:cs typeface="Tahoma"/>
              </a:rPr>
              <a:t>dipakai</a:t>
            </a:r>
            <a:r>
              <a:rPr sz="2400" b="1" spc="-5" dirty="0">
                <a:solidFill>
                  <a:srgbClr val="FFFFFF"/>
                </a:solidFill>
                <a:latin typeface="Tahoma"/>
                <a:cs typeface="Tahoma"/>
              </a:rPr>
              <a:t> </a:t>
            </a:r>
            <a:r>
              <a:rPr sz="2400" b="1" dirty="0">
                <a:solidFill>
                  <a:srgbClr val="FFFFFF"/>
                </a:solidFill>
                <a:latin typeface="Tahoma"/>
                <a:cs typeface="Tahoma"/>
              </a:rPr>
              <a:t>oleh</a:t>
            </a:r>
            <a:r>
              <a:rPr sz="2400" b="1" spc="-75" dirty="0">
                <a:solidFill>
                  <a:srgbClr val="FFFFFF"/>
                </a:solidFill>
                <a:latin typeface="Tahoma"/>
                <a:cs typeface="Tahoma"/>
              </a:rPr>
              <a:t> </a:t>
            </a:r>
            <a:r>
              <a:rPr sz="2400" b="1" spc="-50" dirty="0">
                <a:solidFill>
                  <a:srgbClr val="FFFFFF"/>
                </a:solidFill>
                <a:latin typeface="Tahoma"/>
                <a:cs typeface="Tahoma"/>
              </a:rPr>
              <a:t>masyarakt</a:t>
            </a:r>
            <a:r>
              <a:rPr sz="2400" b="1" spc="-105" dirty="0">
                <a:solidFill>
                  <a:srgbClr val="FFFFFF"/>
                </a:solidFill>
                <a:latin typeface="Tahoma"/>
                <a:cs typeface="Tahoma"/>
              </a:rPr>
              <a:t> </a:t>
            </a:r>
            <a:r>
              <a:rPr sz="2400" b="1" dirty="0">
                <a:solidFill>
                  <a:srgbClr val="FFFFFF"/>
                </a:solidFill>
                <a:latin typeface="Tahoma"/>
                <a:cs typeface="Tahoma"/>
              </a:rPr>
              <a:t>dalam</a:t>
            </a:r>
            <a:r>
              <a:rPr sz="2400" b="1" spc="45" dirty="0">
                <a:solidFill>
                  <a:srgbClr val="FFFFFF"/>
                </a:solidFill>
                <a:latin typeface="Tahoma"/>
                <a:cs typeface="Tahoma"/>
              </a:rPr>
              <a:t> </a:t>
            </a:r>
            <a:r>
              <a:rPr sz="2400" b="1" spc="-45" dirty="0">
                <a:solidFill>
                  <a:srgbClr val="FFFFFF"/>
                </a:solidFill>
                <a:latin typeface="Tahoma"/>
                <a:cs typeface="Tahoma"/>
              </a:rPr>
              <a:t>menentukan</a:t>
            </a:r>
            <a:r>
              <a:rPr sz="2400" b="1" spc="-130" dirty="0">
                <a:solidFill>
                  <a:srgbClr val="FFFFFF"/>
                </a:solidFill>
                <a:latin typeface="Tahoma"/>
                <a:cs typeface="Tahoma"/>
              </a:rPr>
              <a:t> </a:t>
            </a:r>
            <a:r>
              <a:rPr sz="2400" b="1" spc="-20" dirty="0">
                <a:solidFill>
                  <a:srgbClr val="FFFFFF"/>
                </a:solidFill>
                <a:latin typeface="Tahoma"/>
                <a:cs typeface="Tahoma"/>
              </a:rPr>
              <a:t>baik </a:t>
            </a:r>
            <a:r>
              <a:rPr sz="2400" b="1" spc="-70" dirty="0">
                <a:solidFill>
                  <a:srgbClr val="FFFFFF"/>
                </a:solidFill>
                <a:latin typeface="Tahoma"/>
                <a:cs typeface="Tahoma"/>
              </a:rPr>
              <a:t>buruknya</a:t>
            </a:r>
            <a:r>
              <a:rPr sz="2400" b="1" spc="-55" dirty="0">
                <a:solidFill>
                  <a:srgbClr val="FFFFFF"/>
                </a:solidFill>
                <a:latin typeface="Tahoma"/>
                <a:cs typeface="Tahoma"/>
              </a:rPr>
              <a:t> </a:t>
            </a:r>
            <a:r>
              <a:rPr sz="2400" b="1" spc="-45" dirty="0">
                <a:solidFill>
                  <a:srgbClr val="FFFFFF"/>
                </a:solidFill>
                <a:latin typeface="Tahoma"/>
                <a:cs typeface="Tahoma"/>
              </a:rPr>
              <a:t>tindakan</a:t>
            </a:r>
            <a:r>
              <a:rPr sz="2400" b="1" spc="-80" dirty="0">
                <a:solidFill>
                  <a:srgbClr val="FFFFFF"/>
                </a:solidFill>
                <a:latin typeface="Tahoma"/>
                <a:cs typeface="Tahoma"/>
              </a:rPr>
              <a:t> </a:t>
            </a:r>
            <a:r>
              <a:rPr sz="2400" b="1" spc="-40" dirty="0">
                <a:solidFill>
                  <a:srgbClr val="FFFFFF"/>
                </a:solidFill>
                <a:latin typeface="Tahoma"/>
                <a:cs typeface="Tahoma"/>
              </a:rPr>
              <a:t>manusia</a:t>
            </a:r>
            <a:r>
              <a:rPr sz="2400" b="1" spc="-75" dirty="0">
                <a:solidFill>
                  <a:srgbClr val="FFFFFF"/>
                </a:solidFill>
                <a:latin typeface="Tahoma"/>
                <a:cs typeface="Tahoma"/>
              </a:rPr>
              <a:t> </a:t>
            </a:r>
            <a:r>
              <a:rPr sz="2400" b="1" dirty="0">
                <a:solidFill>
                  <a:srgbClr val="FFFFFF"/>
                </a:solidFill>
                <a:latin typeface="Tahoma"/>
                <a:cs typeface="Tahoma"/>
              </a:rPr>
              <a:t>sebagai</a:t>
            </a:r>
            <a:r>
              <a:rPr sz="2400" b="1" spc="70" dirty="0">
                <a:solidFill>
                  <a:srgbClr val="FFFFFF"/>
                </a:solidFill>
                <a:latin typeface="Tahoma"/>
                <a:cs typeface="Tahoma"/>
              </a:rPr>
              <a:t> </a:t>
            </a:r>
            <a:r>
              <a:rPr sz="2400" b="1" spc="-10" dirty="0">
                <a:solidFill>
                  <a:srgbClr val="FFFFFF"/>
                </a:solidFill>
                <a:latin typeface="Tahoma"/>
                <a:cs typeface="Tahoma"/>
              </a:rPr>
              <a:t>anggota </a:t>
            </a:r>
            <a:r>
              <a:rPr sz="2400" b="1" spc="-40" dirty="0">
                <a:solidFill>
                  <a:srgbClr val="FFFFFF"/>
                </a:solidFill>
                <a:latin typeface="Tahoma"/>
                <a:cs typeface="Tahoma"/>
              </a:rPr>
              <a:t>masyarat</a:t>
            </a:r>
            <a:r>
              <a:rPr sz="2400" b="1" spc="-135" dirty="0">
                <a:solidFill>
                  <a:srgbClr val="FFFFFF"/>
                </a:solidFill>
                <a:latin typeface="Tahoma"/>
                <a:cs typeface="Tahoma"/>
              </a:rPr>
              <a:t> </a:t>
            </a:r>
            <a:r>
              <a:rPr sz="2400" b="1" dirty="0">
                <a:solidFill>
                  <a:srgbClr val="FFFFFF"/>
                </a:solidFill>
                <a:latin typeface="Tahoma"/>
                <a:cs typeface="Tahoma"/>
              </a:rPr>
              <a:t>atau</a:t>
            </a:r>
            <a:r>
              <a:rPr sz="2400" b="1" spc="-65" dirty="0">
                <a:solidFill>
                  <a:srgbClr val="FFFFFF"/>
                </a:solidFill>
                <a:latin typeface="Tahoma"/>
                <a:cs typeface="Tahoma"/>
              </a:rPr>
              <a:t> </a:t>
            </a:r>
            <a:r>
              <a:rPr sz="2400" b="1" dirty="0">
                <a:solidFill>
                  <a:srgbClr val="FFFFFF"/>
                </a:solidFill>
                <a:latin typeface="Tahoma"/>
                <a:cs typeface="Tahoma"/>
              </a:rPr>
              <a:t>sebagai</a:t>
            </a:r>
            <a:r>
              <a:rPr sz="2400" b="1" spc="-30" dirty="0">
                <a:solidFill>
                  <a:srgbClr val="FFFFFF"/>
                </a:solidFill>
                <a:latin typeface="Tahoma"/>
                <a:cs typeface="Tahoma"/>
              </a:rPr>
              <a:t> </a:t>
            </a:r>
            <a:r>
              <a:rPr sz="2400" b="1" spc="-10" dirty="0">
                <a:solidFill>
                  <a:srgbClr val="FFFFFF"/>
                </a:solidFill>
                <a:latin typeface="Tahoma"/>
                <a:cs typeface="Tahoma"/>
              </a:rPr>
              <a:t>orang</a:t>
            </a:r>
            <a:r>
              <a:rPr sz="2400" b="1" spc="-75" dirty="0">
                <a:solidFill>
                  <a:srgbClr val="FFFFFF"/>
                </a:solidFill>
                <a:latin typeface="Tahoma"/>
                <a:cs typeface="Tahoma"/>
              </a:rPr>
              <a:t> </a:t>
            </a:r>
            <a:r>
              <a:rPr sz="2400" b="1" dirty="0">
                <a:solidFill>
                  <a:srgbClr val="FFFFFF"/>
                </a:solidFill>
                <a:latin typeface="Tahoma"/>
                <a:cs typeface="Tahoma"/>
              </a:rPr>
              <a:t>dengan</a:t>
            </a:r>
            <a:r>
              <a:rPr sz="2400" b="1" spc="-25" dirty="0">
                <a:solidFill>
                  <a:srgbClr val="FFFFFF"/>
                </a:solidFill>
                <a:latin typeface="Tahoma"/>
                <a:cs typeface="Tahoma"/>
              </a:rPr>
              <a:t> </a:t>
            </a:r>
            <a:r>
              <a:rPr sz="2400" b="1" spc="-10" dirty="0">
                <a:solidFill>
                  <a:srgbClr val="FFFFFF"/>
                </a:solidFill>
                <a:latin typeface="Tahoma"/>
                <a:cs typeface="Tahoma"/>
              </a:rPr>
              <a:t>jabatan </a:t>
            </a:r>
            <a:r>
              <a:rPr sz="2400" b="1" spc="-20" dirty="0">
                <a:solidFill>
                  <a:srgbClr val="FFFFFF"/>
                </a:solidFill>
                <a:latin typeface="Tahoma"/>
                <a:cs typeface="Tahoma"/>
              </a:rPr>
              <a:t>atau </a:t>
            </a:r>
            <a:r>
              <a:rPr sz="2400" b="1" spc="-95" dirty="0">
                <a:solidFill>
                  <a:srgbClr val="FFFFFF"/>
                </a:solidFill>
                <a:latin typeface="Tahoma"/>
                <a:cs typeface="Tahoma"/>
              </a:rPr>
              <a:t>profesi</a:t>
            </a:r>
            <a:r>
              <a:rPr sz="2400" b="1" spc="-114" dirty="0">
                <a:solidFill>
                  <a:srgbClr val="FFFFFF"/>
                </a:solidFill>
                <a:latin typeface="Tahoma"/>
                <a:cs typeface="Tahoma"/>
              </a:rPr>
              <a:t> </a:t>
            </a:r>
            <a:r>
              <a:rPr sz="2400" b="1" spc="-10" dirty="0">
                <a:solidFill>
                  <a:srgbClr val="FFFFFF"/>
                </a:solidFill>
                <a:latin typeface="Tahoma"/>
                <a:cs typeface="Tahoma"/>
              </a:rPr>
              <a:t>tertentu.</a:t>
            </a:r>
            <a:endParaRPr sz="2400">
              <a:latin typeface="Tahoma"/>
              <a:cs typeface="Tahoma"/>
            </a:endParaRPr>
          </a:p>
        </p:txBody>
      </p:sp>
      <p:sp>
        <p:nvSpPr>
          <p:cNvPr id="16" name="object 16"/>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15" name="object 15"/>
          <p:cNvSpPr txBox="1">
            <a:spLocks noGrp="1"/>
          </p:cNvSpPr>
          <p:nvPr>
            <p:ph type="sldNum" sz="quarter" idx="7"/>
          </p:nvPr>
        </p:nvSpPr>
        <p:spPr>
          <a:prstGeom prst="rect">
            <a:avLst/>
          </a:prstGeom>
        </p:spPr>
        <p:txBody>
          <a:bodyPr vert="horz" wrap="square" lIns="0" tIns="0" rIns="0" bIns="0" rtlCol="0">
            <a:spAutoFit/>
          </a:bodyPr>
          <a:lstStyle/>
          <a:p>
            <a:pPr marL="101600">
              <a:lnSpc>
                <a:spcPts val="1410"/>
              </a:lnSpc>
            </a:pPr>
            <a:fld id="{81D60167-4931-47E6-BA6A-407CBD079E47}" type="slidenum">
              <a:rPr spc="-50" dirty="0"/>
              <a:t>9</a:t>
            </a:fld>
            <a:endParaRPr spc="-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7999"/>
            </a:xfrm>
            <a:prstGeom prst="rect">
              <a:avLst/>
            </a:prstGeom>
          </p:spPr>
        </p:pic>
        <p:pic>
          <p:nvPicPr>
            <p:cNvPr id="4" name="object 4"/>
            <p:cNvPicPr/>
            <p:nvPr/>
          </p:nvPicPr>
          <p:blipFill>
            <a:blip r:embed="rId3" cstate="print"/>
            <a:stretch>
              <a:fillRect/>
            </a:stretch>
          </p:blipFill>
          <p:spPr>
            <a:xfrm>
              <a:off x="7853171" y="12191"/>
              <a:ext cx="1290827" cy="1889759"/>
            </a:xfrm>
            <a:prstGeom prst="rect">
              <a:avLst/>
            </a:prstGeom>
          </p:spPr>
        </p:pic>
        <p:sp>
          <p:nvSpPr>
            <p:cNvPr id="5" name="object 5"/>
            <p:cNvSpPr/>
            <p:nvPr/>
          </p:nvSpPr>
          <p:spPr>
            <a:xfrm>
              <a:off x="6469379" y="9144"/>
              <a:ext cx="2673350" cy="1900555"/>
            </a:xfrm>
            <a:custGeom>
              <a:avLst/>
              <a:gdLst/>
              <a:ahLst/>
              <a:cxnLst/>
              <a:rect l="l" t="t" r="r" b="b"/>
              <a:pathLst>
                <a:path w="2673350" h="1900555">
                  <a:moveTo>
                    <a:pt x="2673096" y="1900173"/>
                  </a:moveTo>
                  <a:lnTo>
                    <a:pt x="0" y="0"/>
                  </a:lnTo>
                </a:path>
              </a:pathLst>
            </a:custGeom>
            <a:ln w="6095">
              <a:solidFill>
                <a:srgbClr val="C2C5D2"/>
              </a:solidFill>
            </a:ln>
          </p:spPr>
          <p:txBody>
            <a:bodyPr wrap="square" lIns="0" tIns="0" rIns="0" bIns="0" rtlCol="0"/>
            <a:lstStyle/>
            <a:p>
              <a:endParaRPr/>
            </a:p>
          </p:txBody>
        </p:sp>
        <p:sp>
          <p:nvSpPr>
            <p:cNvPr id="6" name="object 6"/>
            <p:cNvSpPr/>
            <p:nvPr/>
          </p:nvSpPr>
          <p:spPr>
            <a:xfrm>
              <a:off x="762" y="6858"/>
              <a:ext cx="9138285" cy="6845934"/>
            </a:xfrm>
            <a:custGeom>
              <a:avLst/>
              <a:gdLst/>
              <a:ahLst/>
              <a:cxnLst/>
              <a:rect l="l" t="t" r="r" b="b"/>
              <a:pathLst>
                <a:path w="9138285" h="6845934">
                  <a:moveTo>
                    <a:pt x="0" y="6845806"/>
                  </a:moveTo>
                  <a:lnTo>
                    <a:pt x="9137904" y="0"/>
                  </a:lnTo>
                </a:path>
              </a:pathLst>
            </a:custGeom>
            <a:ln w="4572">
              <a:solidFill>
                <a:srgbClr val="B8BCCD"/>
              </a:solidFill>
            </a:ln>
          </p:spPr>
          <p:txBody>
            <a:bodyPr wrap="square" lIns="0" tIns="0" rIns="0" bIns="0" rtlCol="0"/>
            <a:lstStyle/>
            <a:p>
              <a:endParaRPr/>
            </a:p>
          </p:txBody>
        </p:sp>
        <p:pic>
          <p:nvPicPr>
            <p:cNvPr id="7" name="object 7"/>
            <p:cNvPicPr/>
            <p:nvPr/>
          </p:nvPicPr>
          <p:blipFill>
            <a:blip r:embed="rId4" cstate="print"/>
            <a:stretch>
              <a:fillRect/>
            </a:stretch>
          </p:blipFill>
          <p:spPr>
            <a:xfrm>
              <a:off x="50291" y="547116"/>
              <a:ext cx="2276856" cy="566927"/>
            </a:xfrm>
            <a:prstGeom prst="rect">
              <a:avLst/>
            </a:prstGeom>
          </p:spPr>
        </p:pic>
        <p:pic>
          <p:nvPicPr>
            <p:cNvPr id="8" name="object 8"/>
            <p:cNvPicPr/>
            <p:nvPr/>
          </p:nvPicPr>
          <p:blipFill>
            <a:blip r:embed="rId5" cstate="print"/>
            <a:stretch>
              <a:fillRect/>
            </a:stretch>
          </p:blipFill>
          <p:spPr>
            <a:xfrm>
              <a:off x="1967483" y="547116"/>
              <a:ext cx="2734056" cy="566927"/>
            </a:xfrm>
            <a:prstGeom prst="rect">
              <a:avLst/>
            </a:prstGeom>
          </p:spPr>
        </p:pic>
        <p:pic>
          <p:nvPicPr>
            <p:cNvPr id="9" name="object 9"/>
            <p:cNvPicPr/>
            <p:nvPr/>
          </p:nvPicPr>
          <p:blipFill>
            <a:blip r:embed="rId6" cstate="print"/>
            <a:stretch>
              <a:fillRect/>
            </a:stretch>
          </p:blipFill>
          <p:spPr>
            <a:xfrm>
              <a:off x="4241291" y="547116"/>
              <a:ext cx="1091184" cy="566927"/>
            </a:xfrm>
            <a:prstGeom prst="rect">
              <a:avLst/>
            </a:prstGeom>
          </p:spPr>
        </p:pic>
        <p:pic>
          <p:nvPicPr>
            <p:cNvPr id="10" name="object 10"/>
            <p:cNvPicPr/>
            <p:nvPr/>
          </p:nvPicPr>
          <p:blipFill>
            <a:blip r:embed="rId7" cstate="print"/>
            <a:stretch>
              <a:fillRect/>
            </a:stretch>
          </p:blipFill>
          <p:spPr>
            <a:xfrm>
              <a:off x="4972811" y="547116"/>
              <a:ext cx="1685543" cy="566927"/>
            </a:xfrm>
            <a:prstGeom prst="rect">
              <a:avLst/>
            </a:prstGeom>
          </p:spPr>
        </p:pic>
        <p:pic>
          <p:nvPicPr>
            <p:cNvPr id="11" name="object 11"/>
            <p:cNvPicPr/>
            <p:nvPr/>
          </p:nvPicPr>
          <p:blipFill>
            <a:blip r:embed="rId8" cstate="print"/>
            <a:stretch>
              <a:fillRect/>
            </a:stretch>
          </p:blipFill>
          <p:spPr>
            <a:xfrm>
              <a:off x="6198108" y="547116"/>
              <a:ext cx="1662684" cy="566927"/>
            </a:xfrm>
            <a:prstGeom prst="rect">
              <a:avLst/>
            </a:prstGeom>
          </p:spPr>
        </p:pic>
        <p:pic>
          <p:nvPicPr>
            <p:cNvPr id="12" name="object 12"/>
            <p:cNvPicPr/>
            <p:nvPr/>
          </p:nvPicPr>
          <p:blipFill>
            <a:blip r:embed="rId9" cstate="print"/>
            <a:stretch>
              <a:fillRect/>
            </a:stretch>
          </p:blipFill>
          <p:spPr>
            <a:xfrm>
              <a:off x="309371" y="772668"/>
              <a:ext cx="1773936" cy="265175"/>
            </a:xfrm>
            <a:prstGeom prst="rect">
              <a:avLst/>
            </a:prstGeom>
          </p:spPr>
        </p:pic>
        <p:pic>
          <p:nvPicPr>
            <p:cNvPr id="13" name="object 13"/>
            <p:cNvPicPr/>
            <p:nvPr/>
          </p:nvPicPr>
          <p:blipFill>
            <a:blip r:embed="rId10" cstate="print"/>
            <a:stretch>
              <a:fillRect/>
            </a:stretch>
          </p:blipFill>
          <p:spPr>
            <a:xfrm>
              <a:off x="2228087" y="772668"/>
              <a:ext cx="2129028" cy="265175"/>
            </a:xfrm>
            <a:prstGeom prst="rect">
              <a:avLst/>
            </a:prstGeom>
          </p:spPr>
        </p:pic>
        <p:sp>
          <p:nvSpPr>
            <p:cNvPr id="14" name="object 14"/>
            <p:cNvSpPr/>
            <p:nvPr/>
          </p:nvSpPr>
          <p:spPr>
            <a:xfrm>
              <a:off x="4707128" y="841755"/>
              <a:ext cx="172720" cy="193040"/>
            </a:xfrm>
            <a:custGeom>
              <a:avLst/>
              <a:gdLst/>
              <a:ahLst/>
              <a:cxnLst/>
              <a:rect l="l" t="t" r="r" b="b"/>
              <a:pathLst>
                <a:path w="172720" h="193040">
                  <a:moveTo>
                    <a:pt x="172720" y="188849"/>
                  </a:moveTo>
                  <a:lnTo>
                    <a:pt x="169799" y="182372"/>
                  </a:lnTo>
                  <a:lnTo>
                    <a:pt x="167259" y="176022"/>
                  </a:lnTo>
                  <a:lnTo>
                    <a:pt x="165354" y="169926"/>
                  </a:lnTo>
                  <a:lnTo>
                    <a:pt x="165100" y="168656"/>
                  </a:lnTo>
                  <a:lnTo>
                    <a:pt x="163957" y="163957"/>
                  </a:lnTo>
                  <a:lnTo>
                    <a:pt x="163068" y="158496"/>
                  </a:lnTo>
                  <a:lnTo>
                    <a:pt x="161544" y="130810"/>
                  </a:lnTo>
                  <a:lnTo>
                    <a:pt x="161798" y="100076"/>
                  </a:lnTo>
                  <a:lnTo>
                    <a:pt x="162052" y="68453"/>
                  </a:lnTo>
                  <a:lnTo>
                    <a:pt x="161798" y="56515"/>
                  </a:lnTo>
                  <a:lnTo>
                    <a:pt x="160528" y="44323"/>
                  </a:lnTo>
                  <a:lnTo>
                    <a:pt x="159004" y="37465"/>
                  </a:lnTo>
                  <a:lnTo>
                    <a:pt x="158369" y="34544"/>
                  </a:lnTo>
                  <a:lnTo>
                    <a:pt x="124206" y="4445"/>
                  </a:lnTo>
                  <a:lnTo>
                    <a:pt x="99822" y="508"/>
                  </a:lnTo>
                  <a:lnTo>
                    <a:pt x="84582" y="0"/>
                  </a:lnTo>
                  <a:lnTo>
                    <a:pt x="40767" y="7239"/>
                  </a:lnTo>
                  <a:lnTo>
                    <a:pt x="9271" y="40005"/>
                  </a:lnTo>
                  <a:lnTo>
                    <a:pt x="4953" y="52451"/>
                  </a:lnTo>
                  <a:lnTo>
                    <a:pt x="49022" y="60452"/>
                  </a:lnTo>
                  <a:lnTo>
                    <a:pt x="52070" y="51943"/>
                  </a:lnTo>
                  <a:lnTo>
                    <a:pt x="56007" y="45974"/>
                  </a:lnTo>
                  <a:lnTo>
                    <a:pt x="65659" y="39116"/>
                  </a:lnTo>
                  <a:lnTo>
                    <a:pt x="72517" y="37465"/>
                  </a:lnTo>
                  <a:lnTo>
                    <a:pt x="81153" y="37465"/>
                  </a:lnTo>
                  <a:lnTo>
                    <a:pt x="114300" y="54102"/>
                  </a:lnTo>
                  <a:lnTo>
                    <a:pt x="114300" y="68453"/>
                  </a:lnTo>
                  <a:lnTo>
                    <a:pt x="114300" y="100076"/>
                  </a:lnTo>
                  <a:lnTo>
                    <a:pt x="114300" y="121666"/>
                  </a:lnTo>
                  <a:lnTo>
                    <a:pt x="113665" y="129540"/>
                  </a:lnTo>
                  <a:lnTo>
                    <a:pt x="82042" y="157988"/>
                  </a:lnTo>
                  <a:lnTo>
                    <a:pt x="75565" y="158496"/>
                  </a:lnTo>
                  <a:lnTo>
                    <a:pt x="67691" y="158496"/>
                  </a:lnTo>
                  <a:lnTo>
                    <a:pt x="61214" y="156083"/>
                  </a:lnTo>
                  <a:lnTo>
                    <a:pt x="51054" y="146050"/>
                  </a:lnTo>
                  <a:lnTo>
                    <a:pt x="48514" y="140208"/>
                  </a:lnTo>
                  <a:lnTo>
                    <a:pt x="48514" y="126492"/>
                  </a:lnTo>
                  <a:lnTo>
                    <a:pt x="84582" y="107569"/>
                  </a:lnTo>
                  <a:lnTo>
                    <a:pt x="102235" y="103632"/>
                  </a:lnTo>
                  <a:lnTo>
                    <a:pt x="114300" y="100076"/>
                  </a:lnTo>
                  <a:lnTo>
                    <a:pt x="114300" y="68453"/>
                  </a:lnTo>
                  <a:lnTo>
                    <a:pt x="106426" y="71247"/>
                  </a:lnTo>
                  <a:lnTo>
                    <a:pt x="95885" y="74168"/>
                  </a:lnTo>
                  <a:lnTo>
                    <a:pt x="82677" y="77216"/>
                  </a:lnTo>
                  <a:lnTo>
                    <a:pt x="54991" y="82931"/>
                  </a:lnTo>
                  <a:lnTo>
                    <a:pt x="44577" y="85598"/>
                  </a:lnTo>
                  <a:lnTo>
                    <a:pt x="11430" y="104775"/>
                  </a:lnTo>
                  <a:lnTo>
                    <a:pt x="0" y="138430"/>
                  </a:lnTo>
                  <a:lnTo>
                    <a:pt x="889" y="149352"/>
                  </a:lnTo>
                  <a:lnTo>
                    <a:pt x="25273" y="184277"/>
                  </a:lnTo>
                  <a:lnTo>
                    <a:pt x="61087" y="193040"/>
                  </a:lnTo>
                  <a:lnTo>
                    <a:pt x="69088" y="192659"/>
                  </a:lnTo>
                  <a:lnTo>
                    <a:pt x="105156" y="179324"/>
                  </a:lnTo>
                  <a:lnTo>
                    <a:pt x="118110" y="168656"/>
                  </a:lnTo>
                  <a:lnTo>
                    <a:pt x="121666" y="180848"/>
                  </a:lnTo>
                  <a:lnTo>
                    <a:pt x="123190" y="185547"/>
                  </a:lnTo>
                  <a:lnTo>
                    <a:pt x="124460" y="188849"/>
                  </a:lnTo>
                  <a:lnTo>
                    <a:pt x="172720" y="188849"/>
                  </a:lnTo>
                  <a:close/>
                </a:path>
              </a:pathLst>
            </a:custGeom>
            <a:solidFill>
              <a:srgbClr val="FF5C9C"/>
            </a:solidFill>
          </p:spPr>
          <p:txBody>
            <a:bodyPr wrap="square" lIns="0" tIns="0" rIns="0" bIns="0" rtlCol="0"/>
            <a:lstStyle/>
            <a:p>
              <a:endParaRPr/>
            </a:p>
          </p:txBody>
        </p:sp>
        <p:pic>
          <p:nvPicPr>
            <p:cNvPr id="15" name="object 15"/>
            <p:cNvPicPr/>
            <p:nvPr/>
          </p:nvPicPr>
          <p:blipFill>
            <a:blip r:embed="rId11" cstate="print"/>
            <a:stretch>
              <a:fillRect/>
            </a:stretch>
          </p:blipFill>
          <p:spPr>
            <a:xfrm>
              <a:off x="4492752" y="775745"/>
              <a:ext cx="179577" cy="259050"/>
            </a:xfrm>
            <a:prstGeom prst="rect">
              <a:avLst/>
            </a:prstGeom>
          </p:spPr>
        </p:pic>
        <p:pic>
          <p:nvPicPr>
            <p:cNvPr id="16" name="object 16"/>
            <p:cNvPicPr/>
            <p:nvPr/>
          </p:nvPicPr>
          <p:blipFill>
            <a:blip r:embed="rId12" cstate="print"/>
            <a:stretch>
              <a:fillRect/>
            </a:stretch>
          </p:blipFill>
          <p:spPr>
            <a:xfrm>
              <a:off x="4914899" y="838200"/>
              <a:ext cx="173736" cy="195072"/>
            </a:xfrm>
            <a:prstGeom prst="rect">
              <a:avLst/>
            </a:prstGeom>
          </p:spPr>
        </p:pic>
        <p:sp>
          <p:nvSpPr>
            <p:cNvPr id="17" name="object 17"/>
            <p:cNvSpPr/>
            <p:nvPr/>
          </p:nvSpPr>
          <p:spPr>
            <a:xfrm>
              <a:off x="4756404" y="941832"/>
              <a:ext cx="65405" cy="57785"/>
            </a:xfrm>
            <a:custGeom>
              <a:avLst/>
              <a:gdLst/>
              <a:ahLst/>
              <a:cxnLst/>
              <a:rect l="l" t="t" r="r" b="b"/>
              <a:pathLst>
                <a:path w="65404" h="57784">
                  <a:moveTo>
                    <a:pt x="65278" y="0"/>
                  </a:moveTo>
                  <a:lnTo>
                    <a:pt x="59944" y="1650"/>
                  </a:lnTo>
                  <a:lnTo>
                    <a:pt x="53340" y="3428"/>
                  </a:lnTo>
                  <a:lnTo>
                    <a:pt x="45212" y="5333"/>
                  </a:lnTo>
                  <a:lnTo>
                    <a:pt x="35813" y="7365"/>
                  </a:lnTo>
                  <a:lnTo>
                    <a:pt x="26670" y="9525"/>
                  </a:lnTo>
                  <a:lnTo>
                    <a:pt x="0" y="26034"/>
                  </a:lnTo>
                  <a:lnTo>
                    <a:pt x="0" y="32892"/>
                  </a:lnTo>
                  <a:lnTo>
                    <a:pt x="0" y="39623"/>
                  </a:lnTo>
                  <a:lnTo>
                    <a:pt x="2540" y="45465"/>
                  </a:lnTo>
                  <a:lnTo>
                    <a:pt x="7620" y="50545"/>
                  </a:lnTo>
                  <a:lnTo>
                    <a:pt x="12573" y="55371"/>
                  </a:lnTo>
                  <a:lnTo>
                    <a:pt x="19050" y="57784"/>
                  </a:lnTo>
                  <a:lnTo>
                    <a:pt x="26797" y="57784"/>
                  </a:lnTo>
                  <a:lnTo>
                    <a:pt x="61468" y="39496"/>
                  </a:lnTo>
                  <a:lnTo>
                    <a:pt x="63373" y="33273"/>
                  </a:lnTo>
                  <a:lnTo>
                    <a:pt x="64643" y="29082"/>
                  </a:lnTo>
                  <a:lnTo>
                    <a:pt x="65278" y="21335"/>
                  </a:lnTo>
                  <a:lnTo>
                    <a:pt x="65278" y="9651"/>
                  </a:lnTo>
                  <a:lnTo>
                    <a:pt x="65278" y="0"/>
                  </a:lnTo>
                  <a:close/>
                </a:path>
              </a:pathLst>
            </a:custGeom>
            <a:ln w="6095">
              <a:solidFill>
                <a:srgbClr val="8F412D"/>
              </a:solidFill>
            </a:ln>
          </p:spPr>
          <p:txBody>
            <a:bodyPr wrap="square" lIns="0" tIns="0" rIns="0" bIns="0" rtlCol="0"/>
            <a:lstStyle/>
            <a:p>
              <a:endParaRPr/>
            </a:p>
          </p:txBody>
        </p:sp>
        <p:pic>
          <p:nvPicPr>
            <p:cNvPr id="18" name="object 18"/>
            <p:cNvPicPr/>
            <p:nvPr/>
          </p:nvPicPr>
          <p:blipFill>
            <a:blip r:embed="rId13" cstate="print"/>
            <a:stretch>
              <a:fillRect/>
            </a:stretch>
          </p:blipFill>
          <p:spPr>
            <a:xfrm>
              <a:off x="4539996" y="876300"/>
              <a:ext cx="86867" cy="123444"/>
            </a:xfrm>
            <a:prstGeom prst="rect">
              <a:avLst/>
            </a:prstGeom>
          </p:spPr>
        </p:pic>
        <p:sp>
          <p:nvSpPr>
            <p:cNvPr id="19" name="object 19"/>
            <p:cNvSpPr/>
            <p:nvPr/>
          </p:nvSpPr>
          <p:spPr>
            <a:xfrm>
              <a:off x="4492752" y="775716"/>
              <a:ext cx="387350" cy="259079"/>
            </a:xfrm>
            <a:custGeom>
              <a:avLst/>
              <a:gdLst/>
              <a:ahLst/>
              <a:cxnLst/>
              <a:rect l="l" t="t" r="r" b="b"/>
              <a:pathLst>
                <a:path w="387350" h="259080">
                  <a:moveTo>
                    <a:pt x="298958" y="66039"/>
                  </a:moveTo>
                  <a:lnTo>
                    <a:pt x="338582" y="70485"/>
                  </a:lnTo>
                  <a:lnTo>
                    <a:pt x="369950" y="93472"/>
                  </a:lnTo>
                  <a:lnTo>
                    <a:pt x="376555" y="137287"/>
                  </a:lnTo>
                  <a:lnTo>
                    <a:pt x="375920" y="194183"/>
                  </a:lnTo>
                  <a:lnTo>
                    <a:pt x="376047" y="205612"/>
                  </a:lnTo>
                  <a:lnTo>
                    <a:pt x="384175" y="248412"/>
                  </a:lnTo>
                  <a:lnTo>
                    <a:pt x="387096" y="254888"/>
                  </a:lnTo>
                  <a:lnTo>
                    <a:pt x="338836" y="254888"/>
                  </a:lnTo>
                  <a:lnTo>
                    <a:pt x="337565" y="251587"/>
                  </a:lnTo>
                  <a:lnTo>
                    <a:pt x="336042" y="246887"/>
                  </a:lnTo>
                  <a:lnTo>
                    <a:pt x="334137" y="240411"/>
                  </a:lnTo>
                  <a:lnTo>
                    <a:pt x="333375" y="237617"/>
                  </a:lnTo>
                  <a:lnTo>
                    <a:pt x="332739" y="235712"/>
                  </a:lnTo>
                  <a:lnTo>
                    <a:pt x="332486" y="234696"/>
                  </a:lnTo>
                  <a:lnTo>
                    <a:pt x="326136" y="240411"/>
                  </a:lnTo>
                  <a:lnTo>
                    <a:pt x="319532" y="245363"/>
                  </a:lnTo>
                  <a:lnTo>
                    <a:pt x="283463" y="258699"/>
                  </a:lnTo>
                  <a:lnTo>
                    <a:pt x="275589" y="259080"/>
                  </a:lnTo>
                  <a:lnTo>
                    <a:pt x="262000" y="258063"/>
                  </a:lnTo>
                  <a:lnTo>
                    <a:pt x="223520" y="235331"/>
                  </a:lnTo>
                  <a:lnTo>
                    <a:pt x="214375" y="204470"/>
                  </a:lnTo>
                  <a:lnTo>
                    <a:pt x="214757" y="196850"/>
                  </a:lnTo>
                  <a:lnTo>
                    <a:pt x="236347" y="161417"/>
                  </a:lnTo>
                  <a:lnTo>
                    <a:pt x="281432" y="146431"/>
                  </a:lnTo>
                  <a:lnTo>
                    <a:pt x="297180" y="143256"/>
                  </a:lnTo>
                  <a:lnTo>
                    <a:pt x="310261" y="140208"/>
                  </a:lnTo>
                  <a:lnTo>
                    <a:pt x="320801" y="137287"/>
                  </a:lnTo>
                  <a:lnTo>
                    <a:pt x="328675" y="134493"/>
                  </a:lnTo>
                  <a:lnTo>
                    <a:pt x="328675" y="129412"/>
                  </a:lnTo>
                  <a:lnTo>
                    <a:pt x="328675" y="120142"/>
                  </a:lnTo>
                  <a:lnTo>
                    <a:pt x="295528" y="103505"/>
                  </a:lnTo>
                  <a:lnTo>
                    <a:pt x="287020" y="103505"/>
                  </a:lnTo>
                  <a:lnTo>
                    <a:pt x="263525" y="126492"/>
                  </a:lnTo>
                  <a:lnTo>
                    <a:pt x="219328" y="118491"/>
                  </a:lnTo>
                  <a:lnTo>
                    <a:pt x="244983" y="78994"/>
                  </a:lnTo>
                  <a:lnTo>
                    <a:pt x="282194" y="66929"/>
                  </a:lnTo>
                  <a:lnTo>
                    <a:pt x="298958" y="66039"/>
                  </a:lnTo>
                  <a:close/>
                </a:path>
                <a:path w="387350" h="259080">
                  <a:moveTo>
                    <a:pt x="130937" y="0"/>
                  </a:moveTo>
                  <a:lnTo>
                    <a:pt x="179577" y="0"/>
                  </a:lnTo>
                  <a:lnTo>
                    <a:pt x="179577" y="254888"/>
                  </a:lnTo>
                  <a:lnTo>
                    <a:pt x="134365" y="254888"/>
                  </a:lnTo>
                  <a:lnTo>
                    <a:pt x="134365" y="227711"/>
                  </a:lnTo>
                  <a:lnTo>
                    <a:pt x="128524" y="235204"/>
                  </a:lnTo>
                  <a:lnTo>
                    <a:pt x="92456" y="257048"/>
                  </a:lnTo>
                  <a:lnTo>
                    <a:pt x="76962" y="259080"/>
                  </a:lnTo>
                  <a:lnTo>
                    <a:pt x="61595" y="257429"/>
                  </a:lnTo>
                  <a:lnTo>
                    <a:pt x="22606" y="233425"/>
                  </a:lnTo>
                  <a:lnTo>
                    <a:pt x="1397" y="183514"/>
                  </a:lnTo>
                  <a:lnTo>
                    <a:pt x="0" y="161798"/>
                  </a:lnTo>
                  <a:lnTo>
                    <a:pt x="1397" y="139826"/>
                  </a:lnTo>
                  <a:lnTo>
                    <a:pt x="21971" y="90550"/>
                  </a:lnTo>
                  <a:lnTo>
                    <a:pt x="61468" y="67563"/>
                  </a:lnTo>
                  <a:lnTo>
                    <a:pt x="77597" y="66039"/>
                  </a:lnTo>
                  <a:lnTo>
                    <a:pt x="92456" y="67691"/>
                  </a:lnTo>
                  <a:lnTo>
                    <a:pt x="106299" y="72517"/>
                  </a:lnTo>
                  <a:lnTo>
                    <a:pt x="119125" y="80518"/>
                  </a:lnTo>
                  <a:lnTo>
                    <a:pt x="130937" y="91821"/>
                  </a:lnTo>
                  <a:lnTo>
                    <a:pt x="130937" y="0"/>
                  </a:lnTo>
                  <a:close/>
                </a:path>
              </a:pathLst>
            </a:custGeom>
            <a:ln w="6096">
              <a:solidFill>
                <a:srgbClr val="8F412D"/>
              </a:solidFill>
            </a:ln>
          </p:spPr>
          <p:txBody>
            <a:bodyPr wrap="square" lIns="0" tIns="0" rIns="0" bIns="0" rtlCol="0"/>
            <a:lstStyle/>
            <a:p>
              <a:endParaRPr/>
            </a:p>
          </p:txBody>
        </p:sp>
        <p:pic>
          <p:nvPicPr>
            <p:cNvPr id="20" name="object 20"/>
            <p:cNvPicPr/>
            <p:nvPr/>
          </p:nvPicPr>
          <p:blipFill>
            <a:blip r:embed="rId14" cstate="print"/>
            <a:stretch>
              <a:fillRect/>
            </a:stretch>
          </p:blipFill>
          <p:spPr>
            <a:xfrm>
              <a:off x="5233416" y="772668"/>
              <a:ext cx="1091184" cy="265175"/>
            </a:xfrm>
            <a:prstGeom prst="rect">
              <a:avLst/>
            </a:prstGeom>
          </p:spPr>
        </p:pic>
        <p:pic>
          <p:nvPicPr>
            <p:cNvPr id="21" name="object 21"/>
            <p:cNvPicPr/>
            <p:nvPr/>
          </p:nvPicPr>
          <p:blipFill>
            <a:blip r:embed="rId15" cstate="print"/>
            <a:stretch>
              <a:fillRect/>
            </a:stretch>
          </p:blipFill>
          <p:spPr>
            <a:xfrm>
              <a:off x="7130542" y="845947"/>
              <a:ext cx="167512" cy="188849"/>
            </a:xfrm>
            <a:prstGeom prst="rect">
              <a:avLst/>
            </a:prstGeom>
          </p:spPr>
        </p:pic>
        <p:pic>
          <p:nvPicPr>
            <p:cNvPr id="22" name="object 22"/>
            <p:cNvPicPr/>
            <p:nvPr/>
          </p:nvPicPr>
          <p:blipFill>
            <a:blip r:embed="rId16" cstate="print"/>
            <a:stretch>
              <a:fillRect/>
            </a:stretch>
          </p:blipFill>
          <p:spPr>
            <a:xfrm>
              <a:off x="6716141" y="845947"/>
              <a:ext cx="167512" cy="188849"/>
            </a:xfrm>
            <a:prstGeom prst="rect">
              <a:avLst/>
            </a:prstGeom>
          </p:spPr>
        </p:pic>
        <p:sp>
          <p:nvSpPr>
            <p:cNvPr id="23" name="object 23"/>
            <p:cNvSpPr/>
            <p:nvPr/>
          </p:nvSpPr>
          <p:spPr>
            <a:xfrm>
              <a:off x="7344409" y="845947"/>
              <a:ext cx="267970" cy="184785"/>
            </a:xfrm>
            <a:custGeom>
              <a:avLst/>
              <a:gdLst/>
              <a:ahLst/>
              <a:cxnLst/>
              <a:rect l="l" t="t" r="r" b="b"/>
              <a:pathLst>
                <a:path w="267970" h="184784">
                  <a:moveTo>
                    <a:pt x="44958" y="0"/>
                  </a:moveTo>
                  <a:lnTo>
                    <a:pt x="0" y="0"/>
                  </a:lnTo>
                  <a:lnTo>
                    <a:pt x="0" y="184657"/>
                  </a:lnTo>
                  <a:lnTo>
                    <a:pt x="48768" y="184657"/>
                  </a:lnTo>
                  <a:lnTo>
                    <a:pt x="48768" y="94868"/>
                  </a:lnTo>
                  <a:lnTo>
                    <a:pt x="49022" y="82550"/>
                  </a:lnTo>
                  <a:lnTo>
                    <a:pt x="59563" y="43306"/>
                  </a:lnTo>
                  <a:lnTo>
                    <a:pt x="78359" y="33274"/>
                  </a:lnTo>
                  <a:lnTo>
                    <a:pt x="267462" y="33274"/>
                  </a:lnTo>
                  <a:lnTo>
                    <a:pt x="265811" y="28320"/>
                  </a:lnTo>
                  <a:lnTo>
                    <a:pt x="264160" y="25273"/>
                  </a:lnTo>
                  <a:lnTo>
                    <a:pt x="44958" y="25273"/>
                  </a:lnTo>
                  <a:lnTo>
                    <a:pt x="44958" y="0"/>
                  </a:lnTo>
                  <a:close/>
                </a:path>
              </a:pathLst>
            </a:custGeom>
            <a:solidFill>
              <a:srgbClr val="FF5C9C"/>
            </a:solidFill>
          </p:spPr>
          <p:txBody>
            <a:bodyPr wrap="square" lIns="0" tIns="0" rIns="0" bIns="0" rtlCol="0"/>
            <a:lstStyle/>
            <a:p>
              <a:endParaRPr/>
            </a:p>
          </p:txBody>
        </p:sp>
        <p:pic>
          <p:nvPicPr>
            <p:cNvPr id="24" name="object 24"/>
            <p:cNvPicPr/>
            <p:nvPr/>
          </p:nvPicPr>
          <p:blipFill>
            <a:blip r:embed="rId17" cstate="print"/>
            <a:stretch>
              <a:fillRect/>
            </a:stretch>
          </p:blipFill>
          <p:spPr>
            <a:xfrm>
              <a:off x="7389368" y="841755"/>
              <a:ext cx="225932" cy="188849"/>
            </a:xfrm>
            <a:prstGeom prst="rect">
              <a:avLst/>
            </a:prstGeom>
          </p:spPr>
        </p:pic>
        <p:sp>
          <p:nvSpPr>
            <p:cNvPr id="25" name="object 25"/>
            <p:cNvSpPr/>
            <p:nvPr/>
          </p:nvSpPr>
          <p:spPr>
            <a:xfrm>
              <a:off x="6461760" y="775715"/>
              <a:ext cx="640715" cy="255904"/>
            </a:xfrm>
            <a:custGeom>
              <a:avLst/>
              <a:gdLst/>
              <a:ahLst/>
              <a:cxnLst/>
              <a:rect l="l" t="t" r="r" b="b"/>
              <a:pathLst>
                <a:path w="640715" h="255905">
                  <a:moveTo>
                    <a:pt x="203187" y="12"/>
                  </a:moveTo>
                  <a:lnTo>
                    <a:pt x="151892" y="12"/>
                  </a:lnTo>
                  <a:lnTo>
                    <a:pt x="151892" y="100330"/>
                  </a:lnTo>
                  <a:lnTo>
                    <a:pt x="203187" y="100330"/>
                  </a:lnTo>
                  <a:lnTo>
                    <a:pt x="203187" y="12"/>
                  </a:lnTo>
                  <a:close/>
                </a:path>
                <a:path w="640715" h="255905">
                  <a:moveTo>
                    <a:pt x="203200" y="100584"/>
                  </a:moveTo>
                  <a:lnTo>
                    <a:pt x="51308" y="100584"/>
                  </a:lnTo>
                  <a:lnTo>
                    <a:pt x="51308" y="254"/>
                  </a:lnTo>
                  <a:lnTo>
                    <a:pt x="0" y="254"/>
                  </a:lnTo>
                  <a:lnTo>
                    <a:pt x="0" y="100584"/>
                  </a:lnTo>
                  <a:lnTo>
                    <a:pt x="0" y="143764"/>
                  </a:lnTo>
                  <a:lnTo>
                    <a:pt x="0" y="255524"/>
                  </a:lnTo>
                  <a:lnTo>
                    <a:pt x="51308" y="255524"/>
                  </a:lnTo>
                  <a:lnTo>
                    <a:pt x="51308" y="143764"/>
                  </a:lnTo>
                  <a:lnTo>
                    <a:pt x="151892" y="143764"/>
                  </a:lnTo>
                  <a:lnTo>
                    <a:pt x="151892" y="254889"/>
                  </a:lnTo>
                  <a:lnTo>
                    <a:pt x="203187" y="254889"/>
                  </a:lnTo>
                  <a:lnTo>
                    <a:pt x="203187" y="143764"/>
                  </a:lnTo>
                  <a:lnTo>
                    <a:pt x="203200" y="100584"/>
                  </a:lnTo>
                  <a:close/>
                </a:path>
                <a:path w="640715" h="255905">
                  <a:moveTo>
                    <a:pt x="640334" y="254889"/>
                  </a:moveTo>
                  <a:lnTo>
                    <a:pt x="592709" y="171958"/>
                  </a:lnTo>
                  <a:lnTo>
                    <a:pt x="573024" y="137795"/>
                  </a:lnTo>
                  <a:lnTo>
                    <a:pt x="575310" y="135255"/>
                  </a:lnTo>
                  <a:lnTo>
                    <a:pt x="635762" y="70231"/>
                  </a:lnTo>
                  <a:lnTo>
                    <a:pt x="575945" y="70231"/>
                  </a:lnTo>
                  <a:lnTo>
                    <a:pt x="518922" y="135255"/>
                  </a:lnTo>
                  <a:lnTo>
                    <a:pt x="518922" y="0"/>
                  </a:lnTo>
                  <a:lnTo>
                    <a:pt x="470154" y="0"/>
                  </a:lnTo>
                  <a:lnTo>
                    <a:pt x="470154" y="254889"/>
                  </a:lnTo>
                  <a:lnTo>
                    <a:pt x="518922" y="254889"/>
                  </a:lnTo>
                  <a:lnTo>
                    <a:pt x="518922" y="195834"/>
                  </a:lnTo>
                  <a:lnTo>
                    <a:pt x="541655" y="171958"/>
                  </a:lnTo>
                  <a:lnTo>
                    <a:pt x="587756" y="254889"/>
                  </a:lnTo>
                  <a:lnTo>
                    <a:pt x="640334" y="254889"/>
                  </a:lnTo>
                  <a:close/>
                </a:path>
              </a:pathLst>
            </a:custGeom>
            <a:solidFill>
              <a:srgbClr val="FF5C9C"/>
            </a:solidFill>
          </p:spPr>
          <p:txBody>
            <a:bodyPr wrap="square" lIns="0" tIns="0" rIns="0" bIns="0" rtlCol="0"/>
            <a:lstStyle/>
            <a:p>
              <a:endParaRPr/>
            </a:p>
          </p:txBody>
        </p:sp>
        <p:pic>
          <p:nvPicPr>
            <p:cNvPr id="26" name="object 26"/>
            <p:cNvPicPr/>
            <p:nvPr/>
          </p:nvPicPr>
          <p:blipFill>
            <a:blip r:embed="rId18" cstate="print"/>
            <a:stretch>
              <a:fillRect/>
            </a:stretch>
          </p:blipFill>
          <p:spPr>
            <a:xfrm>
              <a:off x="7126223" y="842772"/>
              <a:ext cx="173735" cy="195072"/>
            </a:xfrm>
            <a:prstGeom prst="rect">
              <a:avLst/>
            </a:prstGeom>
          </p:spPr>
        </p:pic>
        <p:pic>
          <p:nvPicPr>
            <p:cNvPr id="27" name="object 27"/>
            <p:cNvPicPr/>
            <p:nvPr/>
          </p:nvPicPr>
          <p:blipFill>
            <a:blip r:embed="rId18" cstate="print"/>
            <a:stretch>
              <a:fillRect/>
            </a:stretch>
          </p:blipFill>
          <p:spPr>
            <a:xfrm>
              <a:off x="6711695" y="842772"/>
              <a:ext cx="173735" cy="195072"/>
            </a:xfrm>
            <a:prstGeom prst="rect">
              <a:avLst/>
            </a:prstGeom>
          </p:spPr>
        </p:pic>
        <p:sp>
          <p:nvSpPr>
            <p:cNvPr id="28" name="object 28"/>
            <p:cNvSpPr/>
            <p:nvPr/>
          </p:nvSpPr>
          <p:spPr>
            <a:xfrm>
              <a:off x="6461760" y="775716"/>
              <a:ext cx="1153795" cy="254635"/>
            </a:xfrm>
            <a:custGeom>
              <a:avLst/>
              <a:gdLst/>
              <a:ahLst/>
              <a:cxnLst/>
              <a:rect l="l" t="t" r="r" b="b"/>
              <a:pathLst>
                <a:path w="1153795" h="254634">
                  <a:moveTo>
                    <a:pt x="985012" y="65912"/>
                  </a:moveTo>
                  <a:lnTo>
                    <a:pt x="1021841" y="77216"/>
                  </a:lnTo>
                  <a:lnTo>
                    <a:pt x="1036955" y="95250"/>
                  </a:lnTo>
                  <a:lnTo>
                    <a:pt x="1043178" y="88264"/>
                  </a:lnTo>
                  <a:lnTo>
                    <a:pt x="1077721" y="67691"/>
                  </a:lnTo>
                  <a:lnTo>
                    <a:pt x="1093089" y="65912"/>
                  </a:lnTo>
                  <a:lnTo>
                    <a:pt x="1102867" y="66421"/>
                  </a:lnTo>
                  <a:lnTo>
                    <a:pt x="1139697" y="84328"/>
                  </a:lnTo>
                  <a:lnTo>
                    <a:pt x="1153160" y="124206"/>
                  </a:lnTo>
                  <a:lnTo>
                    <a:pt x="1153540" y="136398"/>
                  </a:lnTo>
                  <a:lnTo>
                    <a:pt x="1153540" y="254126"/>
                  </a:lnTo>
                  <a:lnTo>
                    <a:pt x="1104772" y="254126"/>
                  </a:lnTo>
                  <a:lnTo>
                    <a:pt x="1104772" y="148844"/>
                  </a:lnTo>
                  <a:lnTo>
                    <a:pt x="1104518" y="136398"/>
                  </a:lnTo>
                  <a:lnTo>
                    <a:pt x="1088263" y="103250"/>
                  </a:lnTo>
                  <a:lnTo>
                    <a:pt x="1078864" y="103250"/>
                  </a:lnTo>
                  <a:lnTo>
                    <a:pt x="1072134" y="103250"/>
                  </a:lnTo>
                  <a:lnTo>
                    <a:pt x="1065657" y="105283"/>
                  </a:lnTo>
                  <a:lnTo>
                    <a:pt x="1059688" y="109474"/>
                  </a:lnTo>
                  <a:lnTo>
                    <a:pt x="1053718" y="113664"/>
                  </a:lnTo>
                  <a:lnTo>
                    <a:pt x="1042923" y="153543"/>
                  </a:lnTo>
                  <a:lnTo>
                    <a:pt x="1042669" y="165608"/>
                  </a:lnTo>
                  <a:lnTo>
                    <a:pt x="1042669" y="254126"/>
                  </a:lnTo>
                  <a:lnTo>
                    <a:pt x="993901" y="254126"/>
                  </a:lnTo>
                  <a:lnTo>
                    <a:pt x="993901" y="153162"/>
                  </a:lnTo>
                  <a:lnTo>
                    <a:pt x="993774" y="140970"/>
                  </a:lnTo>
                  <a:lnTo>
                    <a:pt x="979678" y="104521"/>
                  </a:lnTo>
                  <a:lnTo>
                    <a:pt x="974724" y="103250"/>
                  </a:lnTo>
                  <a:lnTo>
                    <a:pt x="968501" y="103250"/>
                  </a:lnTo>
                  <a:lnTo>
                    <a:pt x="961009" y="103250"/>
                  </a:lnTo>
                  <a:lnTo>
                    <a:pt x="933576" y="133350"/>
                  </a:lnTo>
                  <a:lnTo>
                    <a:pt x="931417" y="164592"/>
                  </a:lnTo>
                  <a:lnTo>
                    <a:pt x="931417" y="254126"/>
                  </a:lnTo>
                  <a:lnTo>
                    <a:pt x="882649" y="254126"/>
                  </a:lnTo>
                  <a:lnTo>
                    <a:pt x="882649" y="70104"/>
                  </a:lnTo>
                  <a:lnTo>
                    <a:pt x="927608" y="70104"/>
                  </a:lnTo>
                  <a:lnTo>
                    <a:pt x="927608" y="95250"/>
                  </a:lnTo>
                  <a:lnTo>
                    <a:pt x="940181" y="82423"/>
                  </a:lnTo>
                  <a:lnTo>
                    <a:pt x="954023" y="73151"/>
                  </a:lnTo>
                  <a:lnTo>
                    <a:pt x="968883" y="67691"/>
                  </a:lnTo>
                  <a:lnTo>
                    <a:pt x="985012" y="65912"/>
                  </a:lnTo>
                  <a:close/>
                </a:path>
                <a:path w="1153795" h="254634">
                  <a:moveTo>
                    <a:pt x="470154" y="0"/>
                  </a:moveTo>
                  <a:lnTo>
                    <a:pt x="518921" y="0"/>
                  </a:lnTo>
                  <a:lnTo>
                    <a:pt x="518921" y="134747"/>
                  </a:lnTo>
                  <a:lnTo>
                    <a:pt x="575944" y="70104"/>
                  </a:lnTo>
                  <a:lnTo>
                    <a:pt x="635762" y="70104"/>
                  </a:lnTo>
                  <a:lnTo>
                    <a:pt x="573023" y="137287"/>
                  </a:lnTo>
                  <a:lnTo>
                    <a:pt x="640334" y="254126"/>
                  </a:lnTo>
                  <a:lnTo>
                    <a:pt x="587756" y="254126"/>
                  </a:lnTo>
                  <a:lnTo>
                    <a:pt x="541655" y="171450"/>
                  </a:lnTo>
                  <a:lnTo>
                    <a:pt x="518921" y="195199"/>
                  </a:lnTo>
                  <a:lnTo>
                    <a:pt x="518921" y="254126"/>
                  </a:lnTo>
                  <a:lnTo>
                    <a:pt x="470154" y="254126"/>
                  </a:lnTo>
                  <a:lnTo>
                    <a:pt x="470154" y="0"/>
                  </a:lnTo>
                  <a:close/>
                </a:path>
                <a:path w="1153795" h="254634">
                  <a:moveTo>
                    <a:pt x="0" y="0"/>
                  </a:moveTo>
                  <a:lnTo>
                    <a:pt x="51308" y="0"/>
                  </a:lnTo>
                  <a:lnTo>
                    <a:pt x="51308" y="100075"/>
                  </a:lnTo>
                  <a:lnTo>
                    <a:pt x="151891" y="100075"/>
                  </a:lnTo>
                  <a:lnTo>
                    <a:pt x="151891" y="0"/>
                  </a:lnTo>
                  <a:lnTo>
                    <a:pt x="203199" y="0"/>
                  </a:lnTo>
                  <a:lnTo>
                    <a:pt x="203199" y="254126"/>
                  </a:lnTo>
                  <a:lnTo>
                    <a:pt x="151891" y="254126"/>
                  </a:lnTo>
                  <a:lnTo>
                    <a:pt x="151891" y="143001"/>
                  </a:lnTo>
                  <a:lnTo>
                    <a:pt x="51308" y="143001"/>
                  </a:lnTo>
                  <a:lnTo>
                    <a:pt x="51308" y="254126"/>
                  </a:lnTo>
                  <a:lnTo>
                    <a:pt x="0" y="254126"/>
                  </a:lnTo>
                  <a:lnTo>
                    <a:pt x="0" y="0"/>
                  </a:lnTo>
                  <a:close/>
                </a:path>
              </a:pathLst>
            </a:custGeom>
            <a:ln w="6096">
              <a:solidFill>
                <a:srgbClr val="8F412D"/>
              </a:solidFill>
            </a:ln>
          </p:spPr>
          <p:txBody>
            <a:bodyPr wrap="square" lIns="0" tIns="0" rIns="0" bIns="0" rtlCol="0"/>
            <a:lstStyle/>
            <a:p>
              <a:endParaRPr/>
            </a:p>
          </p:txBody>
        </p:sp>
      </p:grpSp>
      <p:sp>
        <p:nvSpPr>
          <p:cNvPr id="31" name="object 31"/>
          <p:cNvSpPr txBox="1"/>
          <p:nvPr/>
        </p:nvSpPr>
        <p:spPr>
          <a:xfrm>
            <a:off x="8615553" y="859663"/>
            <a:ext cx="1778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Times New Roman"/>
                <a:cs typeface="Times New Roman"/>
              </a:rPr>
              <a:t>10</a:t>
            </a:r>
            <a:endParaRPr sz="1200">
              <a:latin typeface="Times New Roman"/>
              <a:cs typeface="Times New Roman"/>
            </a:endParaRPr>
          </a:p>
        </p:txBody>
      </p:sp>
      <p:sp>
        <p:nvSpPr>
          <p:cNvPr id="29" name="object 29" descr="$PPTXTitle"/>
          <p:cNvSpPr txBox="1">
            <a:spLocks noGrp="1"/>
          </p:cNvSpPr>
          <p:nvPr>
            <p:ph type="title"/>
          </p:nvPr>
        </p:nvSpPr>
        <p:spPr>
          <a:xfrm>
            <a:off x="514299" y="1545067"/>
            <a:ext cx="8025130" cy="1691005"/>
          </a:xfrm>
          <a:prstGeom prst="rect">
            <a:avLst/>
          </a:prstGeom>
        </p:spPr>
        <p:txBody>
          <a:bodyPr vert="horz" wrap="square" lIns="0" tIns="11430" rIns="0" bIns="0" rtlCol="0">
            <a:spAutoFit/>
          </a:bodyPr>
          <a:lstStyle/>
          <a:p>
            <a:pPr marL="525780" marR="5080" indent="-513715">
              <a:lnSpc>
                <a:spcPct val="151900"/>
              </a:lnSpc>
              <a:spcBef>
                <a:spcPts val="90"/>
              </a:spcBef>
              <a:tabLst>
                <a:tab pos="615950" algn="l"/>
              </a:tabLst>
            </a:pPr>
            <a:r>
              <a:rPr sz="2050" b="1" spc="-25" dirty="0">
                <a:solidFill>
                  <a:srgbClr val="D16147"/>
                </a:solidFill>
                <a:latin typeface="Tahoma"/>
                <a:cs typeface="Tahoma"/>
              </a:rPr>
              <a:t>1.</a:t>
            </a:r>
            <a:r>
              <a:rPr sz="2050" b="1" dirty="0">
                <a:solidFill>
                  <a:srgbClr val="D16147"/>
                </a:solidFill>
                <a:latin typeface="Tahoma"/>
                <a:cs typeface="Tahoma"/>
              </a:rPr>
              <a:t>		</a:t>
            </a:r>
            <a:r>
              <a:rPr sz="2400" b="1" spc="-30" dirty="0">
                <a:solidFill>
                  <a:srgbClr val="FFFFFF"/>
                </a:solidFill>
                <a:latin typeface="Tahoma"/>
                <a:cs typeface="Tahoma"/>
              </a:rPr>
              <a:t>Norma</a:t>
            </a:r>
            <a:r>
              <a:rPr sz="2400" b="1" spc="-105" dirty="0">
                <a:solidFill>
                  <a:srgbClr val="FFFFFF"/>
                </a:solidFill>
                <a:latin typeface="Tahoma"/>
                <a:cs typeface="Tahoma"/>
              </a:rPr>
              <a:t> </a:t>
            </a:r>
            <a:r>
              <a:rPr sz="2400" b="1" spc="-55" dirty="0">
                <a:solidFill>
                  <a:srgbClr val="FFFFFF"/>
                </a:solidFill>
                <a:latin typeface="Tahoma"/>
                <a:cs typeface="Tahoma"/>
              </a:rPr>
              <a:t>moral</a:t>
            </a:r>
            <a:r>
              <a:rPr sz="2400" b="1" spc="-85" dirty="0">
                <a:solidFill>
                  <a:srgbClr val="FFFFFF"/>
                </a:solidFill>
                <a:latin typeface="Tahoma"/>
                <a:cs typeface="Tahoma"/>
              </a:rPr>
              <a:t> </a:t>
            </a:r>
            <a:r>
              <a:rPr sz="2400" b="1" spc="-50" dirty="0">
                <a:solidFill>
                  <a:srgbClr val="FFFFFF"/>
                </a:solidFill>
                <a:latin typeface="Tahoma"/>
                <a:cs typeface="Tahoma"/>
              </a:rPr>
              <a:t>berkaitan</a:t>
            </a:r>
            <a:r>
              <a:rPr sz="2400" b="1" spc="-114" dirty="0">
                <a:solidFill>
                  <a:srgbClr val="FFFFFF"/>
                </a:solidFill>
                <a:latin typeface="Tahoma"/>
                <a:cs typeface="Tahoma"/>
              </a:rPr>
              <a:t> </a:t>
            </a:r>
            <a:r>
              <a:rPr sz="2400" b="1" dirty="0">
                <a:solidFill>
                  <a:srgbClr val="FFFFFF"/>
                </a:solidFill>
                <a:latin typeface="Tahoma"/>
                <a:cs typeface="Tahoma"/>
              </a:rPr>
              <a:t>dengan</a:t>
            </a:r>
            <a:r>
              <a:rPr sz="2400" b="1" spc="-30" dirty="0">
                <a:solidFill>
                  <a:srgbClr val="FFFFFF"/>
                </a:solidFill>
                <a:latin typeface="Tahoma"/>
                <a:cs typeface="Tahoma"/>
              </a:rPr>
              <a:t> </a:t>
            </a:r>
            <a:r>
              <a:rPr sz="2400" b="1" spc="-60" dirty="0">
                <a:solidFill>
                  <a:srgbClr val="FFFFFF"/>
                </a:solidFill>
                <a:latin typeface="Tahoma"/>
                <a:cs typeface="Tahoma"/>
              </a:rPr>
              <a:t>hal-</a:t>
            </a:r>
            <a:r>
              <a:rPr sz="2400" b="1" dirty="0">
                <a:solidFill>
                  <a:srgbClr val="FFFFFF"/>
                </a:solidFill>
                <a:latin typeface="Tahoma"/>
                <a:cs typeface="Tahoma"/>
              </a:rPr>
              <a:t>hal</a:t>
            </a:r>
            <a:r>
              <a:rPr sz="2400" b="1" spc="-50" dirty="0">
                <a:solidFill>
                  <a:srgbClr val="FFFFFF"/>
                </a:solidFill>
                <a:latin typeface="Tahoma"/>
                <a:cs typeface="Tahoma"/>
              </a:rPr>
              <a:t> </a:t>
            </a:r>
            <a:r>
              <a:rPr sz="2400" b="1" spc="-20" dirty="0">
                <a:solidFill>
                  <a:srgbClr val="FFFFFF"/>
                </a:solidFill>
                <a:latin typeface="Tahoma"/>
                <a:cs typeface="Tahoma"/>
              </a:rPr>
              <a:t>yang </a:t>
            </a:r>
            <a:r>
              <a:rPr sz="2400" b="1" spc="-10" dirty="0">
                <a:solidFill>
                  <a:srgbClr val="FFFFFF"/>
                </a:solidFill>
                <a:latin typeface="Tahoma"/>
                <a:cs typeface="Tahoma"/>
              </a:rPr>
              <a:t>mempunyai</a:t>
            </a:r>
            <a:r>
              <a:rPr sz="2400" b="1" spc="-60" dirty="0">
                <a:solidFill>
                  <a:srgbClr val="FFFFFF"/>
                </a:solidFill>
                <a:latin typeface="Tahoma"/>
                <a:cs typeface="Tahoma"/>
              </a:rPr>
              <a:t> </a:t>
            </a:r>
            <a:r>
              <a:rPr sz="2400" b="1" spc="-65" dirty="0">
                <a:solidFill>
                  <a:srgbClr val="FFFFFF"/>
                </a:solidFill>
                <a:latin typeface="Tahoma"/>
                <a:cs typeface="Tahoma"/>
              </a:rPr>
              <a:t>kensekuensi</a:t>
            </a:r>
            <a:r>
              <a:rPr sz="2400" b="1" spc="-120" dirty="0">
                <a:solidFill>
                  <a:srgbClr val="FFFFFF"/>
                </a:solidFill>
                <a:latin typeface="Tahoma"/>
                <a:cs typeface="Tahoma"/>
              </a:rPr>
              <a:t> </a:t>
            </a:r>
            <a:r>
              <a:rPr sz="2400" b="1" spc="-125" dirty="0">
                <a:solidFill>
                  <a:srgbClr val="FFFFFF"/>
                </a:solidFill>
                <a:latin typeface="Tahoma"/>
                <a:cs typeface="Tahoma"/>
              </a:rPr>
              <a:t>serius</a:t>
            </a:r>
            <a:r>
              <a:rPr sz="2400" b="1" spc="-175" dirty="0">
                <a:solidFill>
                  <a:srgbClr val="FFFFFF"/>
                </a:solidFill>
                <a:latin typeface="Tahoma"/>
                <a:cs typeface="Tahoma"/>
              </a:rPr>
              <a:t> </a:t>
            </a:r>
            <a:r>
              <a:rPr sz="2400" b="1" spc="-20" dirty="0">
                <a:solidFill>
                  <a:srgbClr val="FFFFFF"/>
                </a:solidFill>
                <a:latin typeface="Tahoma"/>
                <a:cs typeface="Tahoma"/>
              </a:rPr>
              <a:t>bagi </a:t>
            </a:r>
            <a:r>
              <a:rPr sz="2400" b="1" spc="-50" dirty="0">
                <a:solidFill>
                  <a:srgbClr val="FFFFFF"/>
                </a:solidFill>
                <a:latin typeface="Tahoma"/>
                <a:cs typeface="Tahoma"/>
              </a:rPr>
              <a:t>kesajahteraan,</a:t>
            </a:r>
            <a:r>
              <a:rPr sz="2400" b="1" spc="-110" dirty="0">
                <a:solidFill>
                  <a:srgbClr val="FFFFFF"/>
                </a:solidFill>
                <a:latin typeface="Tahoma"/>
                <a:cs typeface="Tahoma"/>
              </a:rPr>
              <a:t> </a:t>
            </a:r>
            <a:r>
              <a:rPr sz="2400" b="1" dirty="0">
                <a:solidFill>
                  <a:srgbClr val="FFFFFF"/>
                </a:solidFill>
                <a:latin typeface="Tahoma"/>
                <a:cs typeface="Tahoma"/>
              </a:rPr>
              <a:t>kebaikan</a:t>
            </a:r>
            <a:r>
              <a:rPr sz="2400" b="1" spc="-5" dirty="0">
                <a:solidFill>
                  <a:srgbClr val="FFFFFF"/>
                </a:solidFill>
                <a:latin typeface="Tahoma"/>
                <a:cs typeface="Tahoma"/>
              </a:rPr>
              <a:t> </a:t>
            </a:r>
            <a:r>
              <a:rPr sz="2400" b="1" dirty="0">
                <a:solidFill>
                  <a:srgbClr val="FFFFFF"/>
                </a:solidFill>
                <a:latin typeface="Tahoma"/>
                <a:cs typeface="Tahoma"/>
              </a:rPr>
              <a:t>dan</a:t>
            </a:r>
            <a:r>
              <a:rPr sz="2400" b="1" spc="30" dirty="0">
                <a:solidFill>
                  <a:srgbClr val="FFFFFF"/>
                </a:solidFill>
                <a:latin typeface="Tahoma"/>
                <a:cs typeface="Tahoma"/>
              </a:rPr>
              <a:t> </a:t>
            </a:r>
            <a:r>
              <a:rPr sz="2400" b="1" spc="-25" dirty="0">
                <a:solidFill>
                  <a:srgbClr val="FFFFFF"/>
                </a:solidFill>
                <a:latin typeface="Tahoma"/>
                <a:cs typeface="Tahoma"/>
              </a:rPr>
              <a:t>kehidupan</a:t>
            </a:r>
            <a:r>
              <a:rPr sz="2400" b="1" spc="-65" dirty="0">
                <a:solidFill>
                  <a:srgbClr val="FFFFFF"/>
                </a:solidFill>
                <a:latin typeface="Tahoma"/>
                <a:cs typeface="Tahoma"/>
              </a:rPr>
              <a:t> </a:t>
            </a:r>
            <a:r>
              <a:rPr sz="2400" b="1" spc="-10" dirty="0">
                <a:solidFill>
                  <a:srgbClr val="FFFFFF"/>
                </a:solidFill>
                <a:latin typeface="Tahoma"/>
                <a:cs typeface="Tahoma"/>
              </a:rPr>
              <a:t>manusia.</a:t>
            </a:r>
            <a:endParaRPr sz="2400">
              <a:latin typeface="Tahoma"/>
              <a:cs typeface="Tahoma"/>
            </a:endParaRPr>
          </a:p>
        </p:txBody>
      </p:sp>
      <p:sp>
        <p:nvSpPr>
          <p:cNvPr id="30" name="object 30"/>
          <p:cNvSpPr txBox="1"/>
          <p:nvPr/>
        </p:nvSpPr>
        <p:spPr>
          <a:xfrm>
            <a:off x="514299" y="3280897"/>
            <a:ext cx="7992745" cy="2845435"/>
          </a:xfrm>
          <a:prstGeom prst="rect">
            <a:avLst/>
          </a:prstGeom>
        </p:spPr>
        <p:txBody>
          <a:bodyPr vert="horz" wrap="square" lIns="0" tIns="12065" rIns="0" bIns="0" rtlCol="0">
            <a:spAutoFit/>
          </a:bodyPr>
          <a:lstStyle/>
          <a:p>
            <a:pPr marL="469265" marR="431800" indent="-457200">
              <a:lnSpc>
                <a:spcPct val="150000"/>
              </a:lnSpc>
              <a:spcBef>
                <a:spcPts val="95"/>
              </a:spcBef>
              <a:buClr>
                <a:srgbClr val="D16147"/>
              </a:buClr>
              <a:buSzPct val="79166"/>
              <a:buAutoNum type="arabicPeriod" startAt="2"/>
              <a:tabLst>
                <a:tab pos="469265" algn="l"/>
              </a:tabLst>
            </a:pPr>
            <a:r>
              <a:rPr sz="2400" b="1" spc="-25" dirty="0">
                <a:solidFill>
                  <a:srgbClr val="FFFFFF"/>
                </a:solidFill>
                <a:latin typeface="Tahoma"/>
                <a:cs typeface="Tahoma"/>
              </a:rPr>
              <a:t>Norma</a:t>
            </a:r>
            <a:r>
              <a:rPr sz="2400" b="1" spc="-150" dirty="0">
                <a:solidFill>
                  <a:srgbClr val="FFFFFF"/>
                </a:solidFill>
                <a:latin typeface="Tahoma"/>
                <a:cs typeface="Tahoma"/>
              </a:rPr>
              <a:t> </a:t>
            </a:r>
            <a:r>
              <a:rPr sz="2400" b="1" dirty="0">
                <a:solidFill>
                  <a:srgbClr val="FFFFFF"/>
                </a:solidFill>
                <a:latin typeface="Tahoma"/>
                <a:cs typeface="Tahoma"/>
              </a:rPr>
              <a:t>moral</a:t>
            </a:r>
            <a:r>
              <a:rPr sz="2400" b="1" spc="459" dirty="0">
                <a:solidFill>
                  <a:srgbClr val="FFFFFF"/>
                </a:solidFill>
                <a:latin typeface="Tahoma"/>
                <a:cs typeface="Tahoma"/>
              </a:rPr>
              <a:t> </a:t>
            </a:r>
            <a:r>
              <a:rPr sz="2400" b="1" spc="-65" dirty="0">
                <a:solidFill>
                  <a:srgbClr val="FFFFFF"/>
                </a:solidFill>
                <a:latin typeface="Tahoma"/>
                <a:cs typeface="Tahoma"/>
              </a:rPr>
              <a:t>tidak</a:t>
            </a:r>
            <a:r>
              <a:rPr sz="2400" b="1" spc="-110" dirty="0">
                <a:solidFill>
                  <a:srgbClr val="FFFFFF"/>
                </a:solidFill>
                <a:latin typeface="Tahoma"/>
                <a:cs typeface="Tahoma"/>
              </a:rPr>
              <a:t> </a:t>
            </a:r>
            <a:r>
              <a:rPr sz="2400" b="1" spc="-40" dirty="0">
                <a:solidFill>
                  <a:srgbClr val="FFFFFF"/>
                </a:solidFill>
                <a:latin typeface="Tahoma"/>
                <a:cs typeface="Tahoma"/>
              </a:rPr>
              <a:t>ditetapkan</a:t>
            </a:r>
            <a:r>
              <a:rPr sz="2400" b="1" spc="-135" dirty="0">
                <a:solidFill>
                  <a:srgbClr val="FFFFFF"/>
                </a:solidFill>
                <a:latin typeface="Tahoma"/>
                <a:cs typeface="Tahoma"/>
              </a:rPr>
              <a:t> </a:t>
            </a:r>
            <a:r>
              <a:rPr sz="2400" b="1" dirty="0">
                <a:solidFill>
                  <a:srgbClr val="FFFFFF"/>
                </a:solidFill>
                <a:latin typeface="Tahoma"/>
                <a:cs typeface="Tahoma"/>
              </a:rPr>
              <a:t>dan </a:t>
            </a:r>
            <a:r>
              <a:rPr sz="2400" b="1" spc="-10" dirty="0">
                <a:solidFill>
                  <a:srgbClr val="FFFFFF"/>
                </a:solidFill>
                <a:latin typeface="Tahoma"/>
                <a:cs typeface="Tahoma"/>
              </a:rPr>
              <a:t>diubah</a:t>
            </a:r>
            <a:r>
              <a:rPr sz="2400" b="1" spc="-105" dirty="0">
                <a:solidFill>
                  <a:srgbClr val="FFFFFF"/>
                </a:solidFill>
                <a:latin typeface="Tahoma"/>
                <a:cs typeface="Tahoma"/>
              </a:rPr>
              <a:t> </a:t>
            </a:r>
            <a:r>
              <a:rPr sz="2400" b="1" spc="-20" dirty="0">
                <a:solidFill>
                  <a:srgbClr val="FFFFFF"/>
                </a:solidFill>
                <a:latin typeface="Tahoma"/>
                <a:cs typeface="Tahoma"/>
              </a:rPr>
              <a:t>oleh </a:t>
            </a:r>
            <a:r>
              <a:rPr sz="2400" b="1" spc="-70" dirty="0">
                <a:solidFill>
                  <a:srgbClr val="FFFFFF"/>
                </a:solidFill>
                <a:latin typeface="Tahoma"/>
                <a:cs typeface="Tahoma"/>
              </a:rPr>
              <a:t>keputusan</a:t>
            </a:r>
            <a:r>
              <a:rPr sz="2400" b="1" spc="-80" dirty="0">
                <a:solidFill>
                  <a:srgbClr val="FFFFFF"/>
                </a:solidFill>
                <a:latin typeface="Tahoma"/>
                <a:cs typeface="Tahoma"/>
              </a:rPr>
              <a:t> </a:t>
            </a:r>
            <a:r>
              <a:rPr sz="2400" b="1" dirty="0">
                <a:solidFill>
                  <a:srgbClr val="FFFFFF"/>
                </a:solidFill>
                <a:latin typeface="Tahoma"/>
                <a:cs typeface="Tahoma"/>
              </a:rPr>
              <a:t>penguasa</a:t>
            </a:r>
            <a:r>
              <a:rPr sz="2400" b="1" spc="85" dirty="0">
                <a:solidFill>
                  <a:srgbClr val="FFFFFF"/>
                </a:solidFill>
                <a:latin typeface="Tahoma"/>
                <a:cs typeface="Tahoma"/>
              </a:rPr>
              <a:t> </a:t>
            </a:r>
            <a:r>
              <a:rPr sz="2400" b="1" spc="-10" dirty="0">
                <a:solidFill>
                  <a:srgbClr val="FFFFFF"/>
                </a:solidFill>
                <a:latin typeface="Tahoma"/>
                <a:cs typeface="Tahoma"/>
              </a:rPr>
              <a:t>tertentu.</a:t>
            </a:r>
            <a:endParaRPr sz="2400">
              <a:latin typeface="Tahoma"/>
              <a:cs typeface="Tahoma"/>
            </a:endParaRPr>
          </a:p>
          <a:p>
            <a:pPr marL="469265" marR="5080" indent="-457200">
              <a:lnSpc>
                <a:spcPct val="150000"/>
              </a:lnSpc>
              <a:spcBef>
                <a:spcPts val="600"/>
              </a:spcBef>
              <a:buClr>
                <a:srgbClr val="D16147"/>
              </a:buClr>
              <a:buSzPct val="79166"/>
              <a:buAutoNum type="arabicPeriod" startAt="2"/>
              <a:tabLst>
                <a:tab pos="469265" algn="l"/>
              </a:tabLst>
            </a:pPr>
            <a:r>
              <a:rPr sz="2400" b="1" spc="-35" dirty="0">
                <a:solidFill>
                  <a:srgbClr val="FFFFFF"/>
                </a:solidFill>
                <a:latin typeface="Tahoma"/>
                <a:cs typeface="Tahoma"/>
              </a:rPr>
              <a:t>Norma</a:t>
            </a:r>
            <a:r>
              <a:rPr sz="2400" b="1" spc="-140" dirty="0">
                <a:solidFill>
                  <a:srgbClr val="FFFFFF"/>
                </a:solidFill>
                <a:latin typeface="Tahoma"/>
                <a:cs typeface="Tahoma"/>
              </a:rPr>
              <a:t> </a:t>
            </a:r>
            <a:r>
              <a:rPr sz="2400" b="1" spc="-55" dirty="0">
                <a:solidFill>
                  <a:srgbClr val="FFFFFF"/>
                </a:solidFill>
                <a:latin typeface="Tahoma"/>
                <a:cs typeface="Tahoma"/>
              </a:rPr>
              <a:t>moral</a:t>
            </a:r>
            <a:r>
              <a:rPr sz="2400" b="1" spc="-120" dirty="0">
                <a:solidFill>
                  <a:srgbClr val="FFFFFF"/>
                </a:solidFill>
                <a:latin typeface="Tahoma"/>
                <a:cs typeface="Tahoma"/>
              </a:rPr>
              <a:t> </a:t>
            </a:r>
            <a:r>
              <a:rPr sz="2400" b="1" spc="-60" dirty="0">
                <a:solidFill>
                  <a:srgbClr val="FFFFFF"/>
                </a:solidFill>
                <a:latin typeface="Tahoma"/>
                <a:cs typeface="Tahoma"/>
              </a:rPr>
              <a:t>selalu</a:t>
            </a:r>
            <a:r>
              <a:rPr sz="2400" b="1" spc="-95" dirty="0">
                <a:solidFill>
                  <a:srgbClr val="FFFFFF"/>
                </a:solidFill>
                <a:latin typeface="Tahoma"/>
                <a:cs typeface="Tahoma"/>
              </a:rPr>
              <a:t> </a:t>
            </a:r>
            <a:r>
              <a:rPr sz="2400" b="1" spc="-40" dirty="0">
                <a:solidFill>
                  <a:srgbClr val="FFFFFF"/>
                </a:solidFill>
                <a:latin typeface="Tahoma"/>
                <a:cs typeface="Tahoma"/>
              </a:rPr>
              <a:t>menyangkut</a:t>
            </a:r>
            <a:r>
              <a:rPr sz="2400" b="1" spc="-120" dirty="0">
                <a:solidFill>
                  <a:srgbClr val="FFFFFF"/>
                </a:solidFill>
                <a:latin typeface="Tahoma"/>
                <a:cs typeface="Tahoma"/>
              </a:rPr>
              <a:t> </a:t>
            </a:r>
            <a:r>
              <a:rPr sz="2400" b="1" dirty="0">
                <a:solidFill>
                  <a:srgbClr val="FFFFFF"/>
                </a:solidFill>
                <a:latin typeface="Tahoma"/>
                <a:cs typeface="Tahoma"/>
              </a:rPr>
              <a:t>sebuah</a:t>
            </a:r>
            <a:r>
              <a:rPr sz="2400" b="1" spc="-85" dirty="0">
                <a:solidFill>
                  <a:srgbClr val="FFFFFF"/>
                </a:solidFill>
                <a:latin typeface="Tahoma"/>
                <a:cs typeface="Tahoma"/>
              </a:rPr>
              <a:t> </a:t>
            </a:r>
            <a:r>
              <a:rPr sz="2400" b="1" spc="-10" dirty="0">
                <a:solidFill>
                  <a:srgbClr val="FFFFFF"/>
                </a:solidFill>
                <a:latin typeface="Tahoma"/>
                <a:cs typeface="Tahoma"/>
              </a:rPr>
              <a:t>perasaan </a:t>
            </a:r>
            <a:r>
              <a:rPr sz="2400" b="1" spc="-55" dirty="0">
                <a:solidFill>
                  <a:srgbClr val="FFFFFF"/>
                </a:solidFill>
                <a:latin typeface="Tahoma"/>
                <a:cs typeface="Tahoma"/>
              </a:rPr>
              <a:t>moral</a:t>
            </a:r>
            <a:r>
              <a:rPr sz="2400" b="1" spc="-80" dirty="0">
                <a:solidFill>
                  <a:srgbClr val="FFFFFF"/>
                </a:solidFill>
                <a:latin typeface="Tahoma"/>
                <a:cs typeface="Tahoma"/>
              </a:rPr>
              <a:t> </a:t>
            </a:r>
            <a:r>
              <a:rPr sz="2400" b="1" spc="-70" dirty="0">
                <a:solidFill>
                  <a:srgbClr val="FFFFFF"/>
                </a:solidFill>
                <a:latin typeface="Tahoma"/>
                <a:cs typeface="Tahoma"/>
              </a:rPr>
              <a:t>(moral</a:t>
            </a:r>
            <a:r>
              <a:rPr sz="2400" b="1" spc="-130" dirty="0">
                <a:solidFill>
                  <a:srgbClr val="FFFFFF"/>
                </a:solidFill>
                <a:latin typeface="Tahoma"/>
                <a:cs typeface="Tahoma"/>
              </a:rPr>
              <a:t> </a:t>
            </a:r>
            <a:r>
              <a:rPr sz="2400" b="1" spc="-75" dirty="0">
                <a:solidFill>
                  <a:srgbClr val="FFFFFF"/>
                </a:solidFill>
                <a:latin typeface="Tahoma"/>
                <a:cs typeface="Tahoma"/>
              </a:rPr>
              <a:t>sense)</a:t>
            </a:r>
            <a:r>
              <a:rPr sz="2400" b="1" spc="-80" dirty="0">
                <a:solidFill>
                  <a:srgbClr val="FFFFFF"/>
                </a:solidFill>
                <a:latin typeface="Tahoma"/>
                <a:cs typeface="Tahoma"/>
              </a:rPr>
              <a:t> </a:t>
            </a:r>
            <a:r>
              <a:rPr sz="2400" b="1" spc="-125" dirty="0">
                <a:solidFill>
                  <a:srgbClr val="FFFFFF"/>
                </a:solidFill>
                <a:latin typeface="Tahoma"/>
                <a:cs typeface="Tahoma"/>
              </a:rPr>
              <a:t>tertentu,</a:t>
            </a:r>
            <a:r>
              <a:rPr sz="2400" b="1" spc="-120" dirty="0">
                <a:solidFill>
                  <a:srgbClr val="FFFFFF"/>
                </a:solidFill>
                <a:latin typeface="Tahoma"/>
                <a:cs typeface="Tahoma"/>
              </a:rPr>
              <a:t> </a:t>
            </a:r>
            <a:r>
              <a:rPr sz="2400" b="1" spc="-80" dirty="0">
                <a:solidFill>
                  <a:srgbClr val="FFFFFF"/>
                </a:solidFill>
                <a:latin typeface="Tahoma"/>
                <a:cs typeface="Tahoma"/>
              </a:rPr>
              <a:t>seperti</a:t>
            </a:r>
            <a:r>
              <a:rPr sz="2400" b="1" spc="-114" dirty="0">
                <a:solidFill>
                  <a:srgbClr val="FFFFFF"/>
                </a:solidFill>
                <a:latin typeface="Tahoma"/>
                <a:cs typeface="Tahoma"/>
              </a:rPr>
              <a:t> </a:t>
            </a:r>
            <a:r>
              <a:rPr sz="2400" b="1" spc="-10" dirty="0">
                <a:solidFill>
                  <a:srgbClr val="FFFFFF"/>
                </a:solidFill>
                <a:latin typeface="Tahoma"/>
                <a:cs typeface="Tahoma"/>
              </a:rPr>
              <a:t>malu, </a:t>
            </a:r>
            <a:r>
              <a:rPr sz="2400" b="1" spc="-25" dirty="0">
                <a:solidFill>
                  <a:srgbClr val="FFFFFF"/>
                </a:solidFill>
                <a:latin typeface="Tahoma"/>
                <a:cs typeface="Tahoma"/>
              </a:rPr>
              <a:t>menyesal,</a:t>
            </a:r>
            <a:r>
              <a:rPr sz="2400" b="1" spc="-90" dirty="0">
                <a:solidFill>
                  <a:srgbClr val="FFFFFF"/>
                </a:solidFill>
                <a:latin typeface="Tahoma"/>
                <a:cs typeface="Tahoma"/>
              </a:rPr>
              <a:t> </a:t>
            </a:r>
            <a:r>
              <a:rPr sz="2400" b="1" spc="-40" dirty="0">
                <a:solidFill>
                  <a:srgbClr val="FFFFFF"/>
                </a:solidFill>
                <a:latin typeface="Tahoma"/>
                <a:cs typeface="Tahoma"/>
              </a:rPr>
              <a:t>bersalah,</a:t>
            </a:r>
            <a:r>
              <a:rPr sz="2400" b="1" spc="-135" dirty="0">
                <a:solidFill>
                  <a:srgbClr val="FFFFFF"/>
                </a:solidFill>
                <a:latin typeface="Tahoma"/>
                <a:cs typeface="Tahoma"/>
              </a:rPr>
              <a:t> </a:t>
            </a:r>
            <a:r>
              <a:rPr sz="2400" b="1" spc="-20" dirty="0">
                <a:solidFill>
                  <a:srgbClr val="FFFFFF"/>
                </a:solidFill>
                <a:latin typeface="Tahoma"/>
                <a:cs typeface="Tahoma"/>
              </a:rPr>
              <a:t>dll.</a:t>
            </a:r>
            <a:endParaRPr sz="2400">
              <a:latin typeface="Tahoma"/>
              <a:cs typeface="Tahoma"/>
            </a:endParaRPr>
          </a:p>
        </p:txBody>
      </p:sp>
      <p:sp>
        <p:nvSpPr>
          <p:cNvPr id="32" name="object 32"/>
          <p:cNvSpPr txBox="1"/>
          <p:nvPr/>
        </p:nvSpPr>
        <p:spPr>
          <a:xfrm>
            <a:off x="5262498" y="6564274"/>
            <a:ext cx="1525905" cy="177800"/>
          </a:xfrm>
          <a:prstGeom prst="rect">
            <a:avLst/>
          </a:prstGeom>
        </p:spPr>
        <p:txBody>
          <a:bodyPr vert="horz" wrap="square" lIns="0" tIns="12065" rIns="0" bIns="0" rtlCol="0">
            <a:spAutoFit/>
          </a:bodyPr>
          <a:lstStyle/>
          <a:p>
            <a:pPr marL="12700">
              <a:lnSpc>
                <a:spcPct val="100000"/>
              </a:lnSpc>
              <a:spcBef>
                <a:spcPts val="95"/>
              </a:spcBef>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778" y="0"/>
            <a:ext cx="9147810" cy="6858000"/>
            <a:chOff x="-1778" y="0"/>
            <a:chExt cx="9147810"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B8BCCD"/>
              </a:solidFill>
            </a:ln>
          </p:spPr>
          <p:txBody>
            <a:bodyPr wrap="square" lIns="0" tIns="0" rIns="0" bIns="0" rtlCol="0"/>
            <a:lstStyle/>
            <a:p>
              <a:endParaRPr/>
            </a:p>
          </p:txBody>
        </p:sp>
        <p:sp>
          <p:nvSpPr>
            <p:cNvPr id="5" name="object 5"/>
            <p:cNvSpPr/>
            <p:nvPr/>
          </p:nvSpPr>
          <p:spPr>
            <a:xfrm>
              <a:off x="6469380" y="4948428"/>
              <a:ext cx="2673350" cy="1900555"/>
            </a:xfrm>
            <a:custGeom>
              <a:avLst/>
              <a:gdLst/>
              <a:ahLst/>
              <a:cxnLst/>
              <a:rect l="l" t="t" r="r" b="b"/>
              <a:pathLst>
                <a:path w="2673350" h="1900554">
                  <a:moveTo>
                    <a:pt x="2673096" y="0"/>
                  </a:moveTo>
                  <a:lnTo>
                    <a:pt x="0" y="1900173"/>
                  </a:lnTo>
                </a:path>
              </a:pathLst>
            </a:custGeom>
            <a:ln w="6096">
              <a:solidFill>
                <a:srgbClr val="C2C5D2"/>
              </a:solidFill>
            </a:ln>
          </p:spPr>
          <p:txBody>
            <a:bodyPr wrap="square" lIns="0" tIns="0" rIns="0" bIns="0" rtlCol="0"/>
            <a:lstStyle/>
            <a:p>
              <a:endParaRPr/>
            </a:p>
          </p:txBody>
        </p:sp>
        <p:pic>
          <p:nvPicPr>
            <p:cNvPr id="6" name="object 6"/>
            <p:cNvPicPr/>
            <p:nvPr/>
          </p:nvPicPr>
          <p:blipFill>
            <a:blip r:embed="rId3" cstate="print"/>
            <a:stretch>
              <a:fillRect/>
            </a:stretch>
          </p:blipFill>
          <p:spPr>
            <a:xfrm>
              <a:off x="1551432" y="265175"/>
              <a:ext cx="6556248" cy="723900"/>
            </a:xfrm>
            <a:prstGeom prst="rect">
              <a:avLst/>
            </a:prstGeom>
          </p:spPr>
        </p:pic>
        <p:pic>
          <p:nvPicPr>
            <p:cNvPr id="7" name="object 7"/>
            <p:cNvPicPr/>
            <p:nvPr/>
          </p:nvPicPr>
          <p:blipFill>
            <a:blip r:embed="rId4" cstate="print"/>
            <a:stretch>
              <a:fillRect/>
            </a:stretch>
          </p:blipFill>
          <p:spPr>
            <a:xfrm>
              <a:off x="1883664" y="545591"/>
              <a:ext cx="5910072" cy="435863"/>
            </a:xfrm>
            <a:prstGeom prst="rect">
              <a:avLst/>
            </a:prstGeom>
          </p:spPr>
        </p:pic>
        <p:pic>
          <p:nvPicPr>
            <p:cNvPr id="8" name="object 8"/>
            <p:cNvPicPr/>
            <p:nvPr/>
          </p:nvPicPr>
          <p:blipFill>
            <a:blip r:embed="rId5" cstate="print"/>
            <a:stretch>
              <a:fillRect/>
            </a:stretch>
          </p:blipFill>
          <p:spPr>
            <a:xfrm>
              <a:off x="2584704" y="1670304"/>
              <a:ext cx="4126992" cy="676656"/>
            </a:xfrm>
            <a:prstGeom prst="rect">
              <a:avLst/>
            </a:prstGeom>
          </p:spPr>
        </p:pic>
        <p:pic>
          <p:nvPicPr>
            <p:cNvPr id="9" name="object 9"/>
            <p:cNvPicPr/>
            <p:nvPr/>
          </p:nvPicPr>
          <p:blipFill>
            <a:blip r:embed="rId6" cstate="print"/>
            <a:stretch>
              <a:fillRect/>
            </a:stretch>
          </p:blipFill>
          <p:spPr>
            <a:xfrm>
              <a:off x="3880104" y="1613916"/>
              <a:ext cx="1632203" cy="536448"/>
            </a:xfrm>
            <a:prstGeom prst="rect">
              <a:avLst/>
            </a:prstGeom>
          </p:spPr>
        </p:pic>
        <p:sp>
          <p:nvSpPr>
            <p:cNvPr id="10" name="object 10"/>
            <p:cNvSpPr/>
            <p:nvPr/>
          </p:nvSpPr>
          <p:spPr>
            <a:xfrm>
              <a:off x="2514599" y="1600200"/>
              <a:ext cx="4114800" cy="664845"/>
            </a:xfrm>
            <a:custGeom>
              <a:avLst/>
              <a:gdLst/>
              <a:ahLst/>
              <a:cxnLst/>
              <a:rect l="l" t="t" r="r" b="b"/>
              <a:pathLst>
                <a:path w="4114800" h="664844">
                  <a:moveTo>
                    <a:pt x="4114800" y="0"/>
                  </a:moveTo>
                  <a:lnTo>
                    <a:pt x="0" y="0"/>
                  </a:lnTo>
                  <a:lnTo>
                    <a:pt x="0" y="664463"/>
                  </a:lnTo>
                  <a:lnTo>
                    <a:pt x="4114800" y="664463"/>
                  </a:lnTo>
                  <a:lnTo>
                    <a:pt x="4114800" y="0"/>
                  </a:lnTo>
                  <a:close/>
                </a:path>
              </a:pathLst>
            </a:custGeom>
            <a:solidFill>
              <a:srgbClr val="FFFF00"/>
            </a:solidFill>
          </p:spPr>
          <p:txBody>
            <a:bodyPr wrap="square" lIns="0" tIns="0" rIns="0" bIns="0" rtlCol="0"/>
            <a:lstStyle/>
            <a:p>
              <a:endParaRPr/>
            </a:p>
          </p:txBody>
        </p:sp>
      </p:grpSp>
      <p:sp>
        <p:nvSpPr>
          <p:cNvPr id="11" name="object 11" descr="$PPTXTitle"/>
          <p:cNvSpPr txBox="1">
            <a:spLocks noGrp="1"/>
          </p:cNvSpPr>
          <p:nvPr>
            <p:ph type="title"/>
          </p:nvPr>
        </p:nvSpPr>
        <p:spPr>
          <a:xfrm>
            <a:off x="2514600" y="1600200"/>
            <a:ext cx="4114800" cy="664845"/>
          </a:xfrm>
          <a:prstGeom prst="rect">
            <a:avLst/>
          </a:prstGeom>
          <a:ln w="9144">
            <a:solidFill>
              <a:srgbClr val="000000"/>
            </a:solidFill>
          </a:ln>
        </p:spPr>
        <p:txBody>
          <a:bodyPr vert="horz" wrap="square" lIns="0" tIns="26670" rIns="0" bIns="0" rtlCol="0">
            <a:spAutoFit/>
          </a:bodyPr>
          <a:lstStyle/>
          <a:p>
            <a:pPr marL="635" algn="ctr">
              <a:lnSpc>
                <a:spcPct val="100000"/>
              </a:lnSpc>
              <a:spcBef>
                <a:spcPts val="210"/>
              </a:spcBef>
            </a:pPr>
            <a:r>
              <a:rPr sz="2800" b="1" spc="-10" dirty="0">
                <a:solidFill>
                  <a:srgbClr val="000000"/>
                </a:solidFill>
                <a:latin typeface="Arial"/>
                <a:cs typeface="Arial"/>
              </a:rPr>
              <a:t>Anomi</a:t>
            </a:r>
            <a:endParaRPr sz="2800">
              <a:latin typeface="Arial"/>
              <a:cs typeface="Arial"/>
            </a:endParaRPr>
          </a:p>
        </p:txBody>
      </p:sp>
      <p:grpSp>
        <p:nvGrpSpPr>
          <p:cNvPr id="12" name="object 12"/>
          <p:cNvGrpSpPr/>
          <p:nvPr/>
        </p:nvGrpSpPr>
        <p:grpSpPr>
          <a:xfrm>
            <a:off x="2514600" y="2927604"/>
            <a:ext cx="4197350" cy="746760"/>
            <a:chOff x="2514600" y="2927604"/>
            <a:chExt cx="4197350" cy="746760"/>
          </a:xfrm>
        </p:grpSpPr>
        <p:pic>
          <p:nvPicPr>
            <p:cNvPr id="13" name="object 13"/>
            <p:cNvPicPr/>
            <p:nvPr/>
          </p:nvPicPr>
          <p:blipFill>
            <a:blip r:embed="rId7" cstate="print"/>
            <a:stretch>
              <a:fillRect/>
            </a:stretch>
          </p:blipFill>
          <p:spPr>
            <a:xfrm>
              <a:off x="2584703" y="2997708"/>
              <a:ext cx="4126992" cy="676656"/>
            </a:xfrm>
            <a:prstGeom prst="rect">
              <a:avLst/>
            </a:prstGeom>
          </p:spPr>
        </p:pic>
        <p:pic>
          <p:nvPicPr>
            <p:cNvPr id="14" name="object 14"/>
            <p:cNvPicPr/>
            <p:nvPr/>
          </p:nvPicPr>
          <p:blipFill>
            <a:blip r:embed="rId8" cstate="print"/>
            <a:stretch>
              <a:fillRect/>
            </a:stretch>
          </p:blipFill>
          <p:spPr>
            <a:xfrm>
              <a:off x="3445763" y="2941320"/>
              <a:ext cx="2502408" cy="536448"/>
            </a:xfrm>
            <a:prstGeom prst="rect">
              <a:avLst/>
            </a:prstGeom>
          </p:spPr>
        </p:pic>
        <p:sp>
          <p:nvSpPr>
            <p:cNvPr id="15" name="object 15"/>
            <p:cNvSpPr/>
            <p:nvPr/>
          </p:nvSpPr>
          <p:spPr>
            <a:xfrm>
              <a:off x="2514600" y="2927604"/>
              <a:ext cx="4114800" cy="664845"/>
            </a:xfrm>
            <a:custGeom>
              <a:avLst/>
              <a:gdLst/>
              <a:ahLst/>
              <a:cxnLst/>
              <a:rect l="l" t="t" r="r" b="b"/>
              <a:pathLst>
                <a:path w="4114800" h="664845">
                  <a:moveTo>
                    <a:pt x="4114800" y="0"/>
                  </a:moveTo>
                  <a:lnTo>
                    <a:pt x="0" y="0"/>
                  </a:lnTo>
                  <a:lnTo>
                    <a:pt x="0" y="664463"/>
                  </a:lnTo>
                  <a:lnTo>
                    <a:pt x="4114800" y="664463"/>
                  </a:lnTo>
                  <a:lnTo>
                    <a:pt x="4114800" y="0"/>
                  </a:lnTo>
                  <a:close/>
                </a:path>
              </a:pathLst>
            </a:custGeom>
            <a:solidFill>
              <a:srgbClr val="FFFF00"/>
            </a:solidFill>
          </p:spPr>
          <p:txBody>
            <a:bodyPr wrap="square" lIns="0" tIns="0" rIns="0" bIns="0" rtlCol="0"/>
            <a:lstStyle/>
            <a:p>
              <a:endParaRPr/>
            </a:p>
          </p:txBody>
        </p:sp>
      </p:grpSp>
      <p:sp>
        <p:nvSpPr>
          <p:cNvPr id="16" name="object 16"/>
          <p:cNvSpPr txBox="1"/>
          <p:nvPr/>
        </p:nvSpPr>
        <p:spPr>
          <a:xfrm>
            <a:off x="2514600" y="2927604"/>
            <a:ext cx="4114800" cy="664845"/>
          </a:xfrm>
          <a:prstGeom prst="rect">
            <a:avLst/>
          </a:prstGeom>
          <a:ln w="9144">
            <a:solidFill>
              <a:srgbClr val="000000"/>
            </a:solidFill>
          </a:ln>
        </p:spPr>
        <p:txBody>
          <a:bodyPr vert="horz" wrap="square" lIns="0" tIns="27305" rIns="0" bIns="0" rtlCol="0">
            <a:spAutoFit/>
          </a:bodyPr>
          <a:lstStyle/>
          <a:p>
            <a:pPr marL="1071880">
              <a:lnSpc>
                <a:spcPct val="100000"/>
              </a:lnSpc>
              <a:spcBef>
                <a:spcPts val="215"/>
              </a:spcBef>
            </a:pPr>
            <a:r>
              <a:rPr sz="2800" b="1" spc="-10" dirty="0">
                <a:latin typeface="Arial"/>
                <a:cs typeface="Arial"/>
              </a:rPr>
              <a:t>Heteronomi</a:t>
            </a:r>
            <a:endParaRPr sz="2800">
              <a:latin typeface="Arial"/>
              <a:cs typeface="Arial"/>
            </a:endParaRPr>
          </a:p>
        </p:txBody>
      </p:sp>
      <p:grpSp>
        <p:nvGrpSpPr>
          <p:cNvPr id="17" name="object 17"/>
          <p:cNvGrpSpPr/>
          <p:nvPr/>
        </p:nvGrpSpPr>
        <p:grpSpPr>
          <a:xfrm>
            <a:off x="2514600" y="4256532"/>
            <a:ext cx="4197350" cy="746760"/>
            <a:chOff x="2514600" y="4256532"/>
            <a:chExt cx="4197350" cy="746760"/>
          </a:xfrm>
        </p:grpSpPr>
        <p:pic>
          <p:nvPicPr>
            <p:cNvPr id="18" name="object 18"/>
            <p:cNvPicPr/>
            <p:nvPr/>
          </p:nvPicPr>
          <p:blipFill>
            <a:blip r:embed="rId5" cstate="print"/>
            <a:stretch>
              <a:fillRect/>
            </a:stretch>
          </p:blipFill>
          <p:spPr>
            <a:xfrm>
              <a:off x="2584703" y="4326636"/>
              <a:ext cx="4126992" cy="676656"/>
            </a:xfrm>
            <a:prstGeom prst="rect">
              <a:avLst/>
            </a:prstGeom>
          </p:spPr>
        </p:pic>
        <p:pic>
          <p:nvPicPr>
            <p:cNvPr id="19" name="object 19"/>
            <p:cNvPicPr/>
            <p:nvPr/>
          </p:nvPicPr>
          <p:blipFill>
            <a:blip r:embed="rId9" cstate="print"/>
            <a:stretch>
              <a:fillRect/>
            </a:stretch>
          </p:blipFill>
          <p:spPr>
            <a:xfrm>
              <a:off x="3525011" y="4270248"/>
              <a:ext cx="2342388" cy="536448"/>
            </a:xfrm>
            <a:prstGeom prst="rect">
              <a:avLst/>
            </a:prstGeom>
          </p:spPr>
        </p:pic>
        <p:sp>
          <p:nvSpPr>
            <p:cNvPr id="20" name="object 20"/>
            <p:cNvSpPr/>
            <p:nvPr/>
          </p:nvSpPr>
          <p:spPr>
            <a:xfrm>
              <a:off x="2514600" y="4256532"/>
              <a:ext cx="4114800" cy="664845"/>
            </a:xfrm>
            <a:custGeom>
              <a:avLst/>
              <a:gdLst/>
              <a:ahLst/>
              <a:cxnLst/>
              <a:rect l="l" t="t" r="r" b="b"/>
              <a:pathLst>
                <a:path w="4114800" h="664845">
                  <a:moveTo>
                    <a:pt x="4114800" y="0"/>
                  </a:moveTo>
                  <a:lnTo>
                    <a:pt x="0" y="0"/>
                  </a:lnTo>
                  <a:lnTo>
                    <a:pt x="0" y="664464"/>
                  </a:lnTo>
                  <a:lnTo>
                    <a:pt x="4114800" y="664464"/>
                  </a:lnTo>
                  <a:lnTo>
                    <a:pt x="4114800" y="0"/>
                  </a:lnTo>
                  <a:close/>
                </a:path>
              </a:pathLst>
            </a:custGeom>
            <a:solidFill>
              <a:srgbClr val="FFFF00"/>
            </a:solidFill>
          </p:spPr>
          <p:txBody>
            <a:bodyPr wrap="square" lIns="0" tIns="0" rIns="0" bIns="0" rtlCol="0"/>
            <a:lstStyle/>
            <a:p>
              <a:endParaRPr/>
            </a:p>
          </p:txBody>
        </p:sp>
      </p:grpSp>
      <p:sp>
        <p:nvSpPr>
          <p:cNvPr id="21" name="object 21"/>
          <p:cNvSpPr txBox="1"/>
          <p:nvPr/>
        </p:nvSpPr>
        <p:spPr>
          <a:xfrm>
            <a:off x="2514600" y="4256532"/>
            <a:ext cx="4114800" cy="664845"/>
          </a:xfrm>
          <a:prstGeom prst="rect">
            <a:avLst/>
          </a:prstGeom>
          <a:ln w="9144">
            <a:solidFill>
              <a:srgbClr val="000000"/>
            </a:solidFill>
          </a:ln>
        </p:spPr>
        <p:txBody>
          <a:bodyPr vert="horz" wrap="square" lIns="0" tIns="27940" rIns="0" bIns="0" rtlCol="0">
            <a:spAutoFit/>
          </a:bodyPr>
          <a:lstStyle/>
          <a:p>
            <a:pPr marL="1150620">
              <a:lnSpc>
                <a:spcPct val="100000"/>
              </a:lnSpc>
              <a:spcBef>
                <a:spcPts val="220"/>
              </a:spcBef>
            </a:pPr>
            <a:r>
              <a:rPr sz="2800" b="1" spc="-10" dirty="0">
                <a:latin typeface="Arial"/>
                <a:cs typeface="Arial"/>
              </a:rPr>
              <a:t>Sosionomi</a:t>
            </a:r>
            <a:endParaRPr sz="2800">
              <a:latin typeface="Arial"/>
              <a:cs typeface="Arial"/>
            </a:endParaRPr>
          </a:p>
        </p:txBody>
      </p:sp>
      <p:sp>
        <p:nvSpPr>
          <p:cNvPr id="27" name="object 27"/>
          <p:cNvSpPr/>
          <p:nvPr/>
        </p:nvSpPr>
        <p:spPr>
          <a:xfrm>
            <a:off x="4533900" y="2264600"/>
            <a:ext cx="76200" cy="3098165"/>
          </a:xfrm>
          <a:custGeom>
            <a:avLst/>
            <a:gdLst/>
            <a:ahLst/>
            <a:cxnLst/>
            <a:rect l="l" t="t" r="r" b="b"/>
            <a:pathLst>
              <a:path w="76200" h="3098165">
                <a:moveTo>
                  <a:pt x="76200" y="3021901"/>
                </a:moveTo>
                <a:lnTo>
                  <a:pt x="44450" y="3021901"/>
                </a:lnTo>
                <a:lnTo>
                  <a:pt x="44450" y="2656332"/>
                </a:lnTo>
                <a:lnTo>
                  <a:pt x="31750" y="2656332"/>
                </a:lnTo>
                <a:lnTo>
                  <a:pt x="31750" y="3021901"/>
                </a:lnTo>
                <a:lnTo>
                  <a:pt x="0" y="3021901"/>
                </a:lnTo>
                <a:lnTo>
                  <a:pt x="38100" y="3097847"/>
                </a:lnTo>
                <a:lnTo>
                  <a:pt x="69850" y="3034474"/>
                </a:lnTo>
                <a:lnTo>
                  <a:pt x="76200" y="3021901"/>
                </a:lnTo>
                <a:close/>
              </a:path>
              <a:path w="76200" h="3098165">
                <a:moveTo>
                  <a:pt x="76200" y="1694624"/>
                </a:moveTo>
                <a:lnTo>
                  <a:pt x="44450" y="1694624"/>
                </a:lnTo>
                <a:lnTo>
                  <a:pt x="44450" y="1327467"/>
                </a:lnTo>
                <a:lnTo>
                  <a:pt x="31750" y="1327467"/>
                </a:lnTo>
                <a:lnTo>
                  <a:pt x="31750" y="1694624"/>
                </a:lnTo>
                <a:lnTo>
                  <a:pt x="0" y="1694624"/>
                </a:lnTo>
                <a:lnTo>
                  <a:pt x="38100" y="1770951"/>
                </a:lnTo>
                <a:lnTo>
                  <a:pt x="69850" y="1707324"/>
                </a:lnTo>
                <a:lnTo>
                  <a:pt x="76200" y="1694624"/>
                </a:lnTo>
                <a:close/>
              </a:path>
              <a:path w="76200" h="3098165">
                <a:moveTo>
                  <a:pt x="76200" y="469455"/>
                </a:moveTo>
                <a:lnTo>
                  <a:pt x="44450" y="469455"/>
                </a:lnTo>
                <a:lnTo>
                  <a:pt x="44450" y="0"/>
                </a:lnTo>
                <a:lnTo>
                  <a:pt x="31750" y="0"/>
                </a:lnTo>
                <a:lnTo>
                  <a:pt x="31750" y="469455"/>
                </a:lnTo>
                <a:lnTo>
                  <a:pt x="0" y="469455"/>
                </a:lnTo>
                <a:lnTo>
                  <a:pt x="38100" y="545528"/>
                </a:lnTo>
                <a:lnTo>
                  <a:pt x="69850" y="482028"/>
                </a:lnTo>
                <a:lnTo>
                  <a:pt x="76200" y="469455"/>
                </a:lnTo>
                <a:close/>
              </a:path>
            </a:pathLst>
          </a:custGeom>
          <a:solidFill>
            <a:srgbClr val="000000"/>
          </a:solidFill>
        </p:spPr>
        <p:txBody>
          <a:bodyPr wrap="square" lIns="0" tIns="0" rIns="0" bIns="0" rtlCol="0"/>
          <a:lstStyle/>
          <a:p>
            <a:endParaRPr/>
          </a:p>
        </p:txBody>
      </p:sp>
      <p:grpSp>
        <p:nvGrpSpPr>
          <p:cNvPr id="22" name="object 22"/>
          <p:cNvGrpSpPr/>
          <p:nvPr/>
        </p:nvGrpSpPr>
        <p:grpSpPr>
          <a:xfrm>
            <a:off x="2514600" y="5583935"/>
            <a:ext cx="4197350" cy="746760"/>
            <a:chOff x="2514600" y="5583935"/>
            <a:chExt cx="4197350" cy="746760"/>
          </a:xfrm>
        </p:grpSpPr>
        <p:pic>
          <p:nvPicPr>
            <p:cNvPr id="23" name="object 23"/>
            <p:cNvPicPr/>
            <p:nvPr/>
          </p:nvPicPr>
          <p:blipFill>
            <a:blip r:embed="rId5" cstate="print"/>
            <a:stretch>
              <a:fillRect/>
            </a:stretch>
          </p:blipFill>
          <p:spPr>
            <a:xfrm>
              <a:off x="2584703" y="5654039"/>
              <a:ext cx="4126992" cy="676656"/>
            </a:xfrm>
            <a:prstGeom prst="rect">
              <a:avLst/>
            </a:prstGeom>
          </p:spPr>
        </p:pic>
        <p:pic>
          <p:nvPicPr>
            <p:cNvPr id="24" name="object 24"/>
            <p:cNvPicPr/>
            <p:nvPr/>
          </p:nvPicPr>
          <p:blipFill>
            <a:blip r:embed="rId10" cstate="print"/>
            <a:stretch>
              <a:fillRect/>
            </a:stretch>
          </p:blipFill>
          <p:spPr>
            <a:xfrm>
              <a:off x="3703319" y="5597651"/>
              <a:ext cx="1987296" cy="536448"/>
            </a:xfrm>
            <a:prstGeom prst="rect">
              <a:avLst/>
            </a:prstGeom>
          </p:spPr>
        </p:pic>
        <p:sp>
          <p:nvSpPr>
            <p:cNvPr id="25" name="object 25"/>
            <p:cNvSpPr/>
            <p:nvPr/>
          </p:nvSpPr>
          <p:spPr>
            <a:xfrm>
              <a:off x="2514600" y="5583935"/>
              <a:ext cx="4114800" cy="664845"/>
            </a:xfrm>
            <a:custGeom>
              <a:avLst/>
              <a:gdLst/>
              <a:ahLst/>
              <a:cxnLst/>
              <a:rect l="l" t="t" r="r" b="b"/>
              <a:pathLst>
                <a:path w="4114800" h="664845">
                  <a:moveTo>
                    <a:pt x="4114800" y="0"/>
                  </a:moveTo>
                  <a:lnTo>
                    <a:pt x="0" y="0"/>
                  </a:lnTo>
                  <a:lnTo>
                    <a:pt x="0" y="664463"/>
                  </a:lnTo>
                  <a:lnTo>
                    <a:pt x="4114800" y="664463"/>
                  </a:lnTo>
                  <a:lnTo>
                    <a:pt x="4114800" y="0"/>
                  </a:lnTo>
                  <a:close/>
                </a:path>
              </a:pathLst>
            </a:custGeom>
            <a:solidFill>
              <a:srgbClr val="FFFF00"/>
            </a:solidFill>
          </p:spPr>
          <p:txBody>
            <a:bodyPr wrap="square" lIns="0" tIns="0" rIns="0" bIns="0" rtlCol="0"/>
            <a:lstStyle/>
            <a:p>
              <a:endParaRPr/>
            </a:p>
          </p:txBody>
        </p:sp>
      </p:grpSp>
      <p:sp>
        <p:nvSpPr>
          <p:cNvPr id="26" name="object 26"/>
          <p:cNvSpPr txBox="1"/>
          <p:nvPr/>
        </p:nvSpPr>
        <p:spPr>
          <a:xfrm>
            <a:off x="2514600" y="5583935"/>
            <a:ext cx="4114800" cy="664845"/>
          </a:xfrm>
          <a:prstGeom prst="rect">
            <a:avLst/>
          </a:prstGeom>
          <a:ln w="9144">
            <a:solidFill>
              <a:srgbClr val="000000"/>
            </a:solidFill>
          </a:ln>
        </p:spPr>
        <p:txBody>
          <a:bodyPr vert="horz" wrap="square" lIns="0" tIns="29209" rIns="0" bIns="0" rtlCol="0">
            <a:spAutoFit/>
          </a:bodyPr>
          <a:lstStyle/>
          <a:p>
            <a:pPr algn="ctr">
              <a:lnSpc>
                <a:spcPct val="100000"/>
              </a:lnSpc>
              <a:spcBef>
                <a:spcPts val="229"/>
              </a:spcBef>
            </a:pPr>
            <a:r>
              <a:rPr sz="2800" b="1" spc="-10" dirty="0">
                <a:latin typeface="Arial"/>
                <a:cs typeface="Arial"/>
              </a:rPr>
              <a:t>Otonomi</a:t>
            </a:r>
            <a:endParaRPr sz="2800">
              <a:latin typeface="Arial"/>
              <a:cs typeface="Arial"/>
            </a:endParaRPr>
          </a:p>
        </p:txBody>
      </p:sp>
      <p:sp>
        <p:nvSpPr>
          <p:cNvPr id="29" name="object 29"/>
          <p:cNvSpPr txBox="1"/>
          <p:nvPr/>
        </p:nvSpPr>
        <p:spPr>
          <a:xfrm>
            <a:off x="3098419" y="6564274"/>
            <a:ext cx="1525905" cy="177800"/>
          </a:xfrm>
          <a:prstGeom prst="rect">
            <a:avLst/>
          </a:prstGeom>
        </p:spPr>
        <p:txBody>
          <a:bodyPr vert="horz" wrap="square" lIns="0" tIns="12065" rIns="0" bIns="0" rtlCol="0">
            <a:spAutoFit/>
          </a:bodyPr>
          <a:lstStyle/>
          <a:p>
            <a:pPr marL="12700">
              <a:lnSpc>
                <a:spcPct val="100000"/>
              </a:lnSpc>
              <a:spcBef>
                <a:spcPts val="95"/>
              </a:spcBef>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28" name="object 28"/>
          <p:cNvSpPr txBox="1"/>
          <p:nvPr/>
        </p:nvSpPr>
        <p:spPr>
          <a:xfrm>
            <a:off x="7758176" y="6535928"/>
            <a:ext cx="153670" cy="208279"/>
          </a:xfrm>
          <a:prstGeom prst="rect">
            <a:avLst/>
          </a:prstGeom>
        </p:spPr>
        <p:txBody>
          <a:bodyPr vert="horz" wrap="square" lIns="0" tIns="12700" rIns="0" bIns="0" rtlCol="0">
            <a:spAutoFit/>
          </a:bodyPr>
          <a:lstStyle/>
          <a:p>
            <a:pPr marL="12700">
              <a:lnSpc>
                <a:spcPct val="100000"/>
              </a:lnSpc>
              <a:spcBef>
                <a:spcPts val="100"/>
              </a:spcBef>
            </a:pPr>
            <a:r>
              <a:rPr sz="1200" spc="-70" dirty="0">
                <a:solidFill>
                  <a:srgbClr val="FFFFFF"/>
                </a:solidFill>
                <a:latin typeface="Times New Roman"/>
                <a:cs typeface="Times New Roman"/>
              </a:rPr>
              <a:t>11</a:t>
            </a:r>
            <a:endParaRPr sz="1200">
              <a:latin typeface="Times New Roman"/>
              <a:cs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6858000"/>
            <a:chOff x="0" y="0"/>
            <a:chExt cx="9144000"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B8BCCD"/>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2C5D2"/>
              </a:solidFill>
            </a:ln>
          </p:spPr>
          <p:txBody>
            <a:bodyPr wrap="square" lIns="0" tIns="0" rIns="0" bIns="0" rtlCol="0"/>
            <a:lstStyle/>
            <a:p>
              <a:endParaRPr/>
            </a:p>
          </p:txBody>
        </p:sp>
        <p:pic>
          <p:nvPicPr>
            <p:cNvPr id="6" name="object 6"/>
            <p:cNvPicPr/>
            <p:nvPr/>
          </p:nvPicPr>
          <p:blipFill>
            <a:blip r:embed="rId3" cstate="print"/>
            <a:stretch>
              <a:fillRect/>
            </a:stretch>
          </p:blipFill>
          <p:spPr>
            <a:xfrm>
              <a:off x="7853171" y="4957571"/>
              <a:ext cx="1290827" cy="1888236"/>
            </a:xfrm>
            <a:prstGeom prst="rect">
              <a:avLst/>
            </a:prstGeom>
          </p:spPr>
        </p:pic>
        <p:pic>
          <p:nvPicPr>
            <p:cNvPr id="7" name="object 7"/>
            <p:cNvPicPr/>
            <p:nvPr/>
          </p:nvPicPr>
          <p:blipFill>
            <a:blip r:embed="rId4" cstate="print"/>
            <a:stretch>
              <a:fillRect/>
            </a:stretch>
          </p:blipFill>
          <p:spPr>
            <a:xfrm>
              <a:off x="1286256" y="528965"/>
              <a:ext cx="5455920" cy="307570"/>
            </a:xfrm>
            <a:prstGeom prst="rect">
              <a:avLst/>
            </a:prstGeom>
          </p:spPr>
        </p:pic>
        <p:sp>
          <p:nvSpPr>
            <p:cNvPr id="8" name="object 8"/>
            <p:cNvSpPr/>
            <p:nvPr/>
          </p:nvSpPr>
          <p:spPr>
            <a:xfrm>
              <a:off x="6841235" y="662975"/>
              <a:ext cx="198120" cy="36195"/>
            </a:xfrm>
            <a:custGeom>
              <a:avLst/>
              <a:gdLst/>
              <a:ahLst/>
              <a:cxnLst/>
              <a:rect l="l" t="t" r="r" b="b"/>
              <a:pathLst>
                <a:path w="198120" h="36195">
                  <a:moveTo>
                    <a:pt x="198120" y="0"/>
                  </a:moveTo>
                  <a:lnTo>
                    <a:pt x="0" y="0"/>
                  </a:lnTo>
                  <a:lnTo>
                    <a:pt x="0" y="36159"/>
                  </a:lnTo>
                  <a:lnTo>
                    <a:pt x="198120" y="36159"/>
                  </a:lnTo>
                  <a:lnTo>
                    <a:pt x="198120" y="0"/>
                  </a:lnTo>
                  <a:close/>
                </a:path>
              </a:pathLst>
            </a:custGeom>
            <a:solidFill>
              <a:srgbClr val="FFFF00"/>
            </a:solidFill>
          </p:spPr>
          <p:txBody>
            <a:bodyPr wrap="square" lIns="0" tIns="0" rIns="0" bIns="0" rtlCol="0"/>
            <a:lstStyle/>
            <a:p>
              <a:endParaRPr/>
            </a:p>
          </p:txBody>
        </p:sp>
        <p:sp>
          <p:nvSpPr>
            <p:cNvPr id="9" name="object 9"/>
            <p:cNvSpPr/>
            <p:nvPr/>
          </p:nvSpPr>
          <p:spPr>
            <a:xfrm>
              <a:off x="6841235" y="662975"/>
              <a:ext cx="198120" cy="36195"/>
            </a:xfrm>
            <a:custGeom>
              <a:avLst/>
              <a:gdLst/>
              <a:ahLst/>
              <a:cxnLst/>
              <a:rect l="l" t="t" r="r" b="b"/>
              <a:pathLst>
                <a:path w="198120" h="36195">
                  <a:moveTo>
                    <a:pt x="0" y="36159"/>
                  </a:moveTo>
                  <a:lnTo>
                    <a:pt x="198120" y="36159"/>
                  </a:lnTo>
                  <a:lnTo>
                    <a:pt x="198120" y="0"/>
                  </a:lnTo>
                  <a:lnTo>
                    <a:pt x="0" y="0"/>
                  </a:lnTo>
                  <a:lnTo>
                    <a:pt x="0" y="36159"/>
                  </a:lnTo>
                  <a:close/>
                </a:path>
              </a:pathLst>
            </a:custGeom>
            <a:ln w="9144">
              <a:solidFill>
                <a:srgbClr val="626B85"/>
              </a:solidFill>
            </a:ln>
          </p:spPr>
          <p:txBody>
            <a:bodyPr wrap="square" lIns="0" tIns="0" rIns="0" bIns="0" rtlCol="0"/>
            <a:lstStyle/>
            <a:p>
              <a:endParaRPr/>
            </a:p>
          </p:txBody>
        </p:sp>
        <p:pic>
          <p:nvPicPr>
            <p:cNvPr id="10" name="object 10"/>
            <p:cNvPicPr/>
            <p:nvPr/>
          </p:nvPicPr>
          <p:blipFill>
            <a:blip r:embed="rId5" cstate="print"/>
            <a:stretch>
              <a:fillRect/>
            </a:stretch>
          </p:blipFill>
          <p:spPr>
            <a:xfrm>
              <a:off x="7146035" y="513587"/>
              <a:ext cx="803148" cy="268224"/>
            </a:xfrm>
            <a:prstGeom prst="rect">
              <a:avLst/>
            </a:prstGeom>
          </p:spPr>
        </p:pic>
        <p:pic>
          <p:nvPicPr>
            <p:cNvPr id="11" name="object 11"/>
            <p:cNvPicPr/>
            <p:nvPr/>
          </p:nvPicPr>
          <p:blipFill>
            <a:blip r:embed="rId6" cstate="print"/>
            <a:stretch>
              <a:fillRect/>
            </a:stretch>
          </p:blipFill>
          <p:spPr>
            <a:xfrm>
              <a:off x="1481328" y="940308"/>
              <a:ext cx="6467856" cy="338327"/>
            </a:xfrm>
            <a:prstGeom prst="rect">
              <a:avLst/>
            </a:prstGeom>
          </p:spPr>
        </p:pic>
        <p:pic>
          <p:nvPicPr>
            <p:cNvPr id="12" name="object 12"/>
            <p:cNvPicPr/>
            <p:nvPr/>
          </p:nvPicPr>
          <p:blipFill>
            <a:blip r:embed="rId7" cstate="print"/>
            <a:stretch>
              <a:fillRect/>
            </a:stretch>
          </p:blipFill>
          <p:spPr>
            <a:xfrm>
              <a:off x="4251960" y="1367027"/>
              <a:ext cx="3675888" cy="338327"/>
            </a:xfrm>
            <a:prstGeom prst="rect">
              <a:avLst/>
            </a:prstGeom>
          </p:spPr>
        </p:pic>
        <p:pic>
          <p:nvPicPr>
            <p:cNvPr id="13" name="object 13"/>
            <p:cNvPicPr/>
            <p:nvPr/>
          </p:nvPicPr>
          <p:blipFill>
            <a:blip r:embed="rId8" cstate="print"/>
            <a:stretch>
              <a:fillRect/>
            </a:stretch>
          </p:blipFill>
          <p:spPr>
            <a:xfrm>
              <a:off x="1534667" y="1816607"/>
              <a:ext cx="240792" cy="240791"/>
            </a:xfrm>
            <a:prstGeom prst="rect">
              <a:avLst/>
            </a:prstGeom>
          </p:spPr>
        </p:pic>
        <p:pic>
          <p:nvPicPr>
            <p:cNvPr id="14" name="object 14"/>
            <p:cNvPicPr/>
            <p:nvPr/>
          </p:nvPicPr>
          <p:blipFill>
            <a:blip r:embed="rId9" cstate="print"/>
            <a:stretch>
              <a:fillRect/>
            </a:stretch>
          </p:blipFill>
          <p:spPr>
            <a:xfrm>
              <a:off x="1821180" y="1793748"/>
              <a:ext cx="6106668" cy="333755"/>
            </a:xfrm>
            <a:prstGeom prst="rect">
              <a:avLst/>
            </a:prstGeom>
          </p:spPr>
        </p:pic>
        <p:pic>
          <p:nvPicPr>
            <p:cNvPr id="15" name="object 15"/>
            <p:cNvPicPr/>
            <p:nvPr/>
          </p:nvPicPr>
          <p:blipFill>
            <a:blip r:embed="rId10" cstate="print"/>
            <a:stretch>
              <a:fillRect/>
            </a:stretch>
          </p:blipFill>
          <p:spPr>
            <a:xfrm>
              <a:off x="1898903" y="2215895"/>
              <a:ext cx="6057900" cy="342900"/>
            </a:xfrm>
            <a:prstGeom prst="rect">
              <a:avLst/>
            </a:prstGeom>
          </p:spPr>
        </p:pic>
        <p:pic>
          <p:nvPicPr>
            <p:cNvPr id="16" name="object 16"/>
            <p:cNvPicPr/>
            <p:nvPr/>
          </p:nvPicPr>
          <p:blipFill>
            <a:blip r:embed="rId11" cstate="print"/>
            <a:stretch>
              <a:fillRect/>
            </a:stretch>
          </p:blipFill>
          <p:spPr>
            <a:xfrm>
              <a:off x="2007108" y="2647188"/>
              <a:ext cx="5922264" cy="338327"/>
            </a:xfrm>
            <a:prstGeom prst="rect">
              <a:avLst/>
            </a:prstGeom>
          </p:spPr>
        </p:pic>
        <p:pic>
          <p:nvPicPr>
            <p:cNvPr id="17" name="object 17"/>
            <p:cNvPicPr/>
            <p:nvPr/>
          </p:nvPicPr>
          <p:blipFill>
            <a:blip r:embed="rId12" cstate="print"/>
            <a:stretch>
              <a:fillRect/>
            </a:stretch>
          </p:blipFill>
          <p:spPr>
            <a:xfrm>
              <a:off x="1694687" y="3069335"/>
              <a:ext cx="6233160" cy="338327"/>
            </a:xfrm>
            <a:prstGeom prst="rect">
              <a:avLst/>
            </a:prstGeom>
          </p:spPr>
        </p:pic>
        <p:pic>
          <p:nvPicPr>
            <p:cNvPr id="18" name="object 18"/>
            <p:cNvPicPr/>
            <p:nvPr/>
          </p:nvPicPr>
          <p:blipFill>
            <a:blip r:embed="rId13" cstate="print"/>
            <a:stretch>
              <a:fillRect/>
            </a:stretch>
          </p:blipFill>
          <p:spPr>
            <a:xfrm>
              <a:off x="1030223" y="3500628"/>
              <a:ext cx="6918959" cy="338328"/>
            </a:xfrm>
            <a:prstGeom prst="rect">
              <a:avLst/>
            </a:prstGeom>
          </p:spPr>
        </p:pic>
        <p:pic>
          <p:nvPicPr>
            <p:cNvPr id="19" name="object 19"/>
            <p:cNvPicPr/>
            <p:nvPr/>
          </p:nvPicPr>
          <p:blipFill>
            <a:blip r:embed="rId14" cstate="print"/>
            <a:stretch>
              <a:fillRect/>
            </a:stretch>
          </p:blipFill>
          <p:spPr>
            <a:xfrm>
              <a:off x="5756147" y="3922776"/>
              <a:ext cx="2171700" cy="342900"/>
            </a:xfrm>
            <a:prstGeom prst="rect">
              <a:avLst/>
            </a:prstGeom>
          </p:spPr>
        </p:pic>
        <p:pic>
          <p:nvPicPr>
            <p:cNvPr id="20" name="object 20"/>
            <p:cNvPicPr/>
            <p:nvPr/>
          </p:nvPicPr>
          <p:blipFill>
            <a:blip r:embed="rId15" cstate="print"/>
            <a:stretch>
              <a:fillRect/>
            </a:stretch>
          </p:blipFill>
          <p:spPr>
            <a:xfrm>
              <a:off x="1126236" y="4376928"/>
              <a:ext cx="240792" cy="240792"/>
            </a:xfrm>
            <a:prstGeom prst="rect">
              <a:avLst/>
            </a:prstGeom>
          </p:spPr>
        </p:pic>
        <p:pic>
          <p:nvPicPr>
            <p:cNvPr id="21" name="object 21"/>
            <p:cNvPicPr/>
            <p:nvPr/>
          </p:nvPicPr>
          <p:blipFill>
            <a:blip r:embed="rId16" cstate="print"/>
            <a:stretch>
              <a:fillRect/>
            </a:stretch>
          </p:blipFill>
          <p:spPr>
            <a:xfrm>
              <a:off x="1402079" y="4349496"/>
              <a:ext cx="6528816" cy="342900"/>
            </a:xfrm>
            <a:prstGeom prst="rect">
              <a:avLst/>
            </a:prstGeom>
          </p:spPr>
        </p:pic>
        <p:pic>
          <p:nvPicPr>
            <p:cNvPr id="22" name="object 22"/>
            <p:cNvPicPr/>
            <p:nvPr/>
          </p:nvPicPr>
          <p:blipFill>
            <a:blip r:embed="rId17" cstate="print"/>
            <a:stretch>
              <a:fillRect/>
            </a:stretch>
          </p:blipFill>
          <p:spPr>
            <a:xfrm>
              <a:off x="1746503" y="4780788"/>
              <a:ext cx="6181344" cy="338328"/>
            </a:xfrm>
            <a:prstGeom prst="rect">
              <a:avLst/>
            </a:prstGeom>
          </p:spPr>
        </p:pic>
        <p:pic>
          <p:nvPicPr>
            <p:cNvPr id="23" name="object 23"/>
            <p:cNvPicPr/>
            <p:nvPr/>
          </p:nvPicPr>
          <p:blipFill>
            <a:blip r:embed="rId18" cstate="print"/>
            <a:stretch>
              <a:fillRect/>
            </a:stretch>
          </p:blipFill>
          <p:spPr>
            <a:xfrm>
              <a:off x="2193036" y="5207508"/>
              <a:ext cx="5756148" cy="333756"/>
            </a:xfrm>
            <a:prstGeom prst="rect">
              <a:avLst/>
            </a:prstGeom>
          </p:spPr>
        </p:pic>
        <p:pic>
          <p:nvPicPr>
            <p:cNvPr id="24" name="object 24"/>
            <p:cNvPicPr/>
            <p:nvPr/>
          </p:nvPicPr>
          <p:blipFill>
            <a:blip r:embed="rId19" cstate="print"/>
            <a:stretch>
              <a:fillRect/>
            </a:stretch>
          </p:blipFill>
          <p:spPr>
            <a:xfrm>
              <a:off x="3361943" y="5634228"/>
              <a:ext cx="4567428" cy="338328"/>
            </a:xfrm>
            <a:prstGeom prst="rect">
              <a:avLst/>
            </a:prstGeom>
          </p:spPr>
        </p:pic>
      </p:grpSp>
      <p:sp>
        <p:nvSpPr>
          <p:cNvPr id="26" name="object 26"/>
          <p:cNvSpPr txBox="1"/>
          <p:nvPr/>
        </p:nvSpPr>
        <p:spPr>
          <a:xfrm>
            <a:off x="5391150" y="5827877"/>
            <a:ext cx="1680845" cy="194310"/>
          </a:xfrm>
          <a:prstGeom prst="rect">
            <a:avLst/>
          </a:prstGeom>
        </p:spPr>
        <p:txBody>
          <a:bodyPr vert="horz" wrap="square" lIns="0" tIns="13335" rIns="0" bIns="0" rtlCol="0">
            <a:spAutoFit/>
          </a:bodyPr>
          <a:lstStyle/>
          <a:p>
            <a:pPr marL="12700">
              <a:lnSpc>
                <a:spcPct val="100000"/>
              </a:lnSpc>
              <a:spcBef>
                <a:spcPts val="105"/>
              </a:spcBef>
            </a:pPr>
            <a:r>
              <a:rPr sz="1100" spc="-10" dirty="0">
                <a:solidFill>
                  <a:srgbClr val="FFFFFF"/>
                </a:solidFill>
                <a:latin typeface="Times New Roman"/>
                <a:cs typeface="Times New Roman"/>
              </a:rPr>
              <a:t>ANDRI</a:t>
            </a:r>
            <a:r>
              <a:rPr sz="1100" spc="-20" dirty="0">
                <a:solidFill>
                  <a:srgbClr val="FFFFFF"/>
                </a:solidFill>
                <a:latin typeface="Times New Roman"/>
                <a:cs typeface="Times New Roman"/>
              </a:rPr>
              <a:t> </a:t>
            </a:r>
            <a:r>
              <a:rPr sz="1100" dirty="0">
                <a:solidFill>
                  <a:srgbClr val="FFFFFF"/>
                </a:solidFill>
                <a:latin typeface="Times New Roman"/>
                <a:cs typeface="Times New Roman"/>
              </a:rPr>
              <a:t>HELMI</a:t>
            </a:r>
            <a:r>
              <a:rPr sz="1100" spc="-55" dirty="0">
                <a:solidFill>
                  <a:srgbClr val="FFFFFF"/>
                </a:solidFill>
                <a:latin typeface="Times New Roman"/>
                <a:cs typeface="Times New Roman"/>
              </a:rPr>
              <a:t> </a:t>
            </a:r>
            <a:r>
              <a:rPr sz="1100" dirty="0">
                <a:solidFill>
                  <a:srgbClr val="FFFFFF"/>
                </a:solidFill>
                <a:latin typeface="Times New Roman"/>
                <a:cs typeface="Times New Roman"/>
              </a:rPr>
              <a:t>M,</a:t>
            </a:r>
            <a:r>
              <a:rPr sz="1100" spc="-50" dirty="0">
                <a:solidFill>
                  <a:srgbClr val="FFFFFF"/>
                </a:solidFill>
                <a:latin typeface="Times New Roman"/>
                <a:cs typeface="Times New Roman"/>
              </a:rPr>
              <a:t> </a:t>
            </a:r>
            <a:r>
              <a:rPr sz="1100" dirty="0">
                <a:solidFill>
                  <a:srgbClr val="FFFFFF"/>
                </a:solidFill>
                <a:latin typeface="Times New Roman"/>
                <a:cs typeface="Times New Roman"/>
              </a:rPr>
              <a:t>SE.,</a:t>
            </a:r>
            <a:r>
              <a:rPr sz="1100" spc="-20" dirty="0">
                <a:solidFill>
                  <a:srgbClr val="FFFFFF"/>
                </a:solidFill>
                <a:latin typeface="Times New Roman"/>
                <a:cs typeface="Times New Roman"/>
              </a:rPr>
              <a:t> </a:t>
            </a:r>
            <a:r>
              <a:rPr sz="1100" spc="-25" dirty="0">
                <a:solidFill>
                  <a:srgbClr val="FFFFFF"/>
                </a:solidFill>
                <a:latin typeface="Times New Roman"/>
                <a:cs typeface="Times New Roman"/>
              </a:rPr>
              <a:t>MM</a:t>
            </a:r>
            <a:endParaRPr sz="1100">
              <a:latin typeface="Times New Roman"/>
              <a:cs typeface="Times New Roman"/>
            </a:endParaRPr>
          </a:p>
        </p:txBody>
      </p:sp>
      <p:sp>
        <p:nvSpPr>
          <p:cNvPr id="25" name="object 25"/>
          <p:cNvSpPr txBox="1"/>
          <p:nvPr/>
        </p:nvSpPr>
        <p:spPr>
          <a:xfrm>
            <a:off x="8550656" y="5816600"/>
            <a:ext cx="190500" cy="223520"/>
          </a:xfrm>
          <a:prstGeom prst="rect">
            <a:avLst/>
          </a:prstGeom>
        </p:spPr>
        <p:txBody>
          <a:bodyPr vert="horz" wrap="square" lIns="0" tIns="12065" rIns="0" bIns="0" rtlCol="0">
            <a:spAutoFit/>
          </a:bodyPr>
          <a:lstStyle/>
          <a:p>
            <a:pPr marL="12700">
              <a:lnSpc>
                <a:spcPct val="100000"/>
              </a:lnSpc>
              <a:spcBef>
                <a:spcPts val="95"/>
              </a:spcBef>
            </a:pPr>
            <a:r>
              <a:rPr sz="1300" spc="-25" dirty="0">
                <a:solidFill>
                  <a:srgbClr val="FFFFFF"/>
                </a:solidFill>
                <a:latin typeface="Times New Roman"/>
                <a:cs typeface="Times New Roman"/>
              </a:rPr>
              <a:t>12</a:t>
            </a:r>
            <a:endParaRPr sz="1300">
              <a:latin typeface="Times New Roman"/>
              <a:cs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7999"/>
            </a:xfrm>
            <a:prstGeom prst="rect">
              <a:avLst/>
            </a:prstGeom>
          </p:spPr>
        </p:pic>
        <p:pic>
          <p:nvPicPr>
            <p:cNvPr id="4" name="object 4"/>
            <p:cNvPicPr/>
            <p:nvPr/>
          </p:nvPicPr>
          <p:blipFill>
            <a:blip r:embed="rId3" cstate="print"/>
            <a:stretch>
              <a:fillRect/>
            </a:stretch>
          </p:blipFill>
          <p:spPr>
            <a:xfrm>
              <a:off x="7853171" y="12191"/>
              <a:ext cx="1290827" cy="1889759"/>
            </a:xfrm>
            <a:prstGeom prst="rect">
              <a:avLst/>
            </a:prstGeom>
          </p:spPr>
        </p:pic>
        <p:sp>
          <p:nvSpPr>
            <p:cNvPr id="5" name="object 5"/>
            <p:cNvSpPr/>
            <p:nvPr/>
          </p:nvSpPr>
          <p:spPr>
            <a:xfrm>
              <a:off x="6469379" y="9144"/>
              <a:ext cx="2673350" cy="1900555"/>
            </a:xfrm>
            <a:custGeom>
              <a:avLst/>
              <a:gdLst/>
              <a:ahLst/>
              <a:cxnLst/>
              <a:rect l="l" t="t" r="r" b="b"/>
              <a:pathLst>
                <a:path w="2673350" h="1900555">
                  <a:moveTo>
                    <a:pt x="2673096" y="1900173"/>
                  </a:moveTo>
                  <a:lnTo>
                    <a:pt x="0" y="0"/>
                  </a:lnTo>
                </a:path>
              </a:pathLst>
            </a:custGeom>
            <a:ln w="6095">
              <a:solidFill>
                <a:srgbClr val="C5C5C5"/>
              </a:solidFill>
            </a:ln>
          </p:spPr>
          <p:txBody>
            <a:bodyPr wrap="square" lIns="0" tIns="0" rIns="0" bIns="0" rtlCol="0"/>
            <a:lstStyle/>
            <a:p>
              <a:endParaRPr/>
            </a:p>
          </p:txBody>
        </p:sp>
        <p:sp>
          <p:nvSpPr>
            <p:cNvPr id="6" name="object 6"/>
            <p:cNvSpPr/>
            <p:nvPr/>
          </p:nvSpPr>
          <p:spPr>
            <a:xfrm>
              <a:off x="762" y="6858"/>
              <a:ext cx="9138285" cy="6845934"/>
            </a:xfrm>
            <a:custGeom>
              <a:avLst/>
              <a:gdLst/>
              <a:ahLst/>
              <a:cxnLst/>
              <a:rect l="l" t="t" r="r" b="b"/>
              <a:pathLst>
                <a:path w="9138285" h="6845934">
                  <a:moveTo>
                    <a:pt x="0" y="6845806"/>
                  </a:moveTo>
                  <a:lnTo>
                    <a:pt x="9137904" y="0"/>
                  </a:lnTo>
                </a:path>
              </a:pathLst>
            </a:custGeom>
            <a:ln w="4572">
              <a:solidFill>
                <a:srgbClr val="C1BCBC"/>
              </a:solidFill>
            </a:ln>
          </p:spPr>
          <p:txBody>
            <a:bodyPr wrap="square" lIns="0" tIns="0" rIns="0" bIns="0" rtlCol="0"/>
            <a:lstStyle/>
            <a:p>
              <a:endParaRPr/>
            </a:p>
          </p:txBody>
        </p:sp>
        <p:pic>
          <p:nvPicPr>
            <p:cNvPr id="7" name="object 7"/>
            <p:cNvPicPr/>
            <p:nvPr/>
          </p:nvPicPr>
          <p:blipFill>
            <a:blip r:embed="rId4" cstate="print"/>
            <a:stretch>
              <a:fillRect/>
            </a:stretch>
          </p:blipFill>
          <p:spPr>
            <a:xfrm>
              <a:off x="1751076" y="376427"/>
              <a:ext cx="1796796" cy="723900"/>
            </a:xfrm>
            <a:prstGeom prst="rect">
              <a:avLst/>
            </a:prstGeom>
          </p:spPr>
        </p:pic>
        <p:pic>
          <p:nvPicPr>
            <p:cNvPr id="8" name="object 8"/>
            <p:cNvPicPr/>
            <p:nvPr/>
          </p:nvPicPr>
          <p:blipFill>
            <a:blip r:embed="rId5" cstate="print"/>
            <a:stretch>
              <a:fillRect/>
            </a:stretch>
          </p:blipFill>
          <p:spPr>
            <a:xfrm>
              <a:off x="2959608" y="376427"/>
              <a:ext cx="842771" cy="723900"/>
            </a:xfrm>
            <a:prstGeom prst="rect">
              <a:avLst/>
            </a:prstGeom>
          </p:spPr>
        </p:pic>
        <p:pic>
          <p:nvPicPr>
            <p:cNvPr id="9" name="object 9"/>
            <p:cNvPicPr/>
            <p:nvPr/>
          </p:nvPicPr>
          <p:blipFill>
            <a:blip r:embed="rId6" cstate="print"/>
            <a:stretch>
              <a:fillRect/>
            </a:stretch>
          </p:blipFill>
          <p:spPr>
            <a:xfrm>
              <a:off x="3340608" y="376427"/>
              <a:ext cx="2892552" cy="723900"/>
            </a:xfrm>
            <a:prstGeom prst="rect">
              <a:avLst/>
            </a:prstGeom>
          </p:spPr>
        </p:pic>
        <p:pic>
          <p:nvPicPr>
            <p:cNvPr id="10" name="object 10"/>
            <p:cNvPicPr/>
            <p:nvPr/>
          </p:nvPicPr>
          <p:blipFill>
            <a:blip r:embed="rId7" cstate="print"/>
            <a:stretch>
              <a:fillRect/>
            </a:stretch>
          </p:blipFill>
          <p:spPr>
            <a:xfrm>
              <a:off x="2571496" y="749554"/>
              <a:ext cx="244475" cy="248538"/>
            </a:xfrm>
            <a:prstGeom prst="rect">
              <a:avLst/>
            </a:prstGeom>
          </p:spPr>
        </p:pic>
        <p:pic>
          <p:nvPicPr>
            <p:cNvPr id="11" name="object 11"/>
            <p:cNvPicPr/>
            <p:nvPr/>
          </p:nvPicPr>
          <p:blipFill>
            <a:blip r:embed="rId8" cstate="print"/>
            <a:stretch>
              <a:fillRect/>
            </a:stretch>
          </p:blipFill>
          <p:spPr>
            <a:xfrm>
              <a:off x="2313305" y="749554"/>
              <a:ext cx="221361" cy="248538"/>
            </a:xfrm>
            <a:prstGeom prst="rect">
              <a:avLst/>
            </a:prstGeom>
          </p:spPr>
        </p:pic>
        <p:sp>
          <p:nvSpPr>
            <p:cNvPr id="12" name="object 12"/>
            <p:cNvSpPr/>
            <p:nvPr/>
          </p:nvSpPr>
          <p:spPr>
            <a:xfrm>
              <a:off x="2063496" y="664425"/>
              <a:ext cx="1042035" cy="328930"/>
            </a:xfrm>
            <a:custGeom>
              <a:avLst/>
              <a:gdLst/>
              <a:ahLst/>
              <a:cxnLst/>
              <a:rect l="l" t="t" r="r" b="b"/>
              <a:pathLst>
                <a:path w="1042035" h="328930">
                  <a:moveTo>
                    <a:pt x="163004" y="55600"/>
                  </a:moveTo>
                  <a:lnTo>
                    <a:pt x="97028" y="55600"/>
                  </a:lnTo>
                  <a:lnTo>
                    <a:pt x="97028" y="328333"/>
                  </a:lnTo>
                  <a:lnTo>
                    <a:pt x="163004" y="328333"/>
                  </a:lnTo>
                  <a:lnTo>
                    <a:pt x="163004" y="55600"/>
                  </a:lnTo>
                  <a:close/>
                </a:path>
                <a:path w="1042035" h="328930">
                  <a:moveTo>
                    <a:pt x="259854" y="0"/>
                  </a:moveTo>
                  <a:lnTo>
                    <a:pt x="0" y="0"/>
                  </a:lnTo>
                  <a:lnTo>
                    <a:pt x="0" y="55537"/>
                  </a:lnTo>
                  <a:lnTo>
                    <a:pt x="259854" y="55537"/>
                  </a:lnTo>
                  <a:lnTo>
                    <a:pt x="259854" y="0"/>
                  </a:lnTo>
                  <a:close/>
                </a:path>
                <a:path w="1042035" h="328930">
                  <a:moveTo>
                    <a:pt x="467868" y="263055"/>
                  </a:moveTo>
                  <a:lnTo>
                    <a:pt x="405257" y="252641"/>
                  </a:lnTo>
                  <a:lnTo>
                    <a:pt x="378968" y="284645"/>
                  </a:lnTo>
                  <a:lnTo>
                    <a:pt x="365506" y="286677"/>
                  </a:lnTo>
                  <a:lnTo>
                    <a:pt x="456438" y="286677"/>
                  </a:lnTo>
                  <a:lnTo>
                    <a:pt x="460883" y="279311"/>
                  </a:lnTo>
                  <a:lnTo>
                    <a:pt x="467868" y="263055"/>
                  </a:lnTo>
                  <a:close/>
                </a:path>
                <a:path w="1042035" h="328930">
                  <a:moveTo>
                    <a:pt x="469011" y="189014"/>
                  </a:moveTo>
                  <a:lnTo>
                    <a:pt x="464566" y="164503"/>
                  </a:lnTo>
                  <a:lnTo>
                    <a:pt x="455168" y="139992"/>
                  </a:lnTo>
                  <a:lnTo>
                    <a:pt x="450723" y="133261"/>
                  </a:lnTo>
                  <a:lnTo>
                    <a:pt x="362331" y="133261"/>
                  </a:lnTo>
                  <a:lnTo>
                    <a:pt x="371475" y="134150"/>
                  </a:lnTo>
                  <a:lnTo>
                    <a:pt x="380111" y="136817"/>
                  </a:lnTo>
                  <a:lnTo>
                    <a:pt x="407797" y="176060"/>
                  </a:lnTo>
                  <a:lnTo>
                    <a:pt x="408940" y="189014"/>
                  </a:lnTo>
                  <a:lnTo>
                    <a:pt x="469011" y="189014"/>
                  </a:lnTo>
                  <a:close/>
                </a:path>
                <a:path w="1042035" h="328930">
                  <a:moveTo>
                    <a:pt x="1041844" y="90512"/>
                  </a:moveTo>
                  <a:lnTo>
                    <a:pt x="979170" y="90512"/>
                  </a:lnTo>
                  <a:lnTo>
                    <a:pt x="979170" y="328333"/>
                  </a:lnTo>
                  <a:lnTo>
                    <a:pt x="1041844" y="328333"/>
                  </a:lnTo>
                  <a:lnTo>
                    <a:pt x="1041844" y="90512"/>
                  </a:lnTo>
                  <a:close/>
                </a:path>
              </a:pathLst>
            </a:custGeom>
            <a:solidFill>
              <a:srgbClr val="FFC000"/>
            </a:solidFill>
          </p:spPr>
          <p:txBody>
            <a:bodyPr wrap="square" lIns="0" tIns="0" rIns="0" bIns="0" rtlCol="0"/>
            <a:lstStyle/>
            <a:p>
              <a:endParaRPr/>
            </a:p>
          </p:txBody>
        </p:sp>
        <p:pic>
          <p:nvPicPr>
            <p:cNvPr id="13" name="object 13"/>
            <p:cNvPicPr/>
            <p:nvPr/>
          </p:nvPicPr>
          <p:blipFill>
            <a:blip r:embed="rId9" cstate="print"/>
            <a:stretch>
              <a:fillRect/>
            </a:stretch>
          </p:blipFill>
          <p:spPr>
            <a:xfrm>
              <a:off x="2861945" y="749554"/>
              <a:ext cx="153543" cy="243205"/>
            </a:xfrm>
            <a:prstGeom prst="rect">
              <a:avLst/>
            </a:prstGeom>
          </p:spPr>
        </p:pic>
        <p:sp>
          <p:nvSpPr>
            <p:cNvPr id="14" name="object 14"/>
            <p:cNvSpPr/>
            <p:nvPr/>
          </p:nvSpPr>
          <p:spPr>
            <a:xfrm>
              <a:off x="3042665" y="664414"/>
              <a:ext cx="62865" cy="58419"/>
            </a:xfrm>
            <a:custGeom>
              <a:avLst/>
              <a:gdLst/>
              <a:ahLst/>
              <a:cxnLst/>
              <a:rect l="l" t="t" r="r" b="b"/>
              <a:pathLst>
                <a:path w="62864" h="58420">
                  <a:moveTo>
                    <a:pt x="62684" y="0"/>
                  </a:moveTo>
                  <a:lnTo>
                    <a:pt x="0" y="0"/>
                  </a:lnTo>
                  <a:lnTo>
                    <a:pt x="0" y="58215"/>
                  </a:lnTo>
                  <a:lnTo>
                    <a:pt x="62684" y="58215"/>
                  </a:lnTo>
                  <a:lnTo>
                    <a:pt x="62684" y="0"/>
                  </a:lnTo>
                  <a:close/>
                </a:path>
              </a:pathLst>
            </a:custGeom>
            <a:solidFill>
              <a:srgbClr val="FFC000"/>
            </a:solidFill>
          </p:spPr>
          <p:txBody>
            <a:bodyPr wrap="square" lIns="0" tIns="0" rIns="0" bIns="0" rtlCol="0"/>
            <a:lstStyle/>
            <a:p>
              <a:endParaRPr/>
            </a:p>
          </p:txBody>
        </p:sp>
        <p:pic>
          <p:nvPicPr>
            <p:cNvPr id="15" name="object 15"/>
            <p:cNvPicPr/>
            <p:nvPr/>
          </p:nvPicPr>
          <p:blipFill>
            <a:blip r:embed="rId10" cstate="print"/>
            <a:stretch>
              <a:fillRect/>
            </a:stretch>
          </p:blipFill>
          <p:spPr>
            <a:xfrm>
              <a:off x="2632836" y="797051"/>
              <a:ext cx="121919" cy="151892"/>
            </a:xfrm>
            <a:prstGeom prst="rect">
              <a:avLst/>
            </a:prstGeom>
          </p:spPr>
        </p:pic>
        <p:sp>
          <p:nvSpPr>
            <p:cNvPr id="16" name="object 16"/>
            <p:cNvSpPr/>
            <p:nvPr/>
          </p:nvSpPr>
          <p:spPr>
            <a:xfrm>
              <a:off x="2378964" y="754380"/>
              <a:ext cx="727075" cy="237490"/>
            </a:xfrm>
            <a:custGeom>
              <a:avLst/>
              <a:gdLst/>
              <a:ahLst/>
              <a:cxnLst/>
              <a:rect l="l" t="t" r="r" b="b"/>
              <a:pathLst>
                <a:path w="727075" h="237490">
                  <a:moveTo>
                    <a:pt x="47117" y="42672"/>
                  </a:moveTo>
                  <a:lnTo>
                    <a:pt x="7366" y="65786"/>
                  </a:lnTo>
                  <a:lnTo>
                    <a:pt x="0" y="98298"/>
                  </a:lnTo>
                  <a:lnTo>
                    <a:pt x="93725" y="98298"/>
                  </a:lnTo>
                  <a:lnTo>
                    <a:pt x="79629" y="56769"/>
                  </a:lnTo>
                  <a:lnTo>
                    <a:pt x="47117" y="42672"/>
                  </a:lnTo>
                  <a:close/>
                </a:path>
                <a:path w="727075" h="237490">
                  <a:moveTo>
                    <a:pt x="663956" y="237362"/>
                  </a:moveTo>
                  <a:lnTo>
                    <a:pt x="726627" y="237362"/>
                  </a:lnTo>
                  <a:lnTo>
                    <a:pt x="726627" y="0"/>
                  </a:lnTo>
                  <a:lnTo>
                    <a:pt x="663956" y="0"/>
                  </a:lnTo>
                  <a:lnTo>
                    <a:pt x="663956" y="237362"/>
                  </a:lnTo>
                  <a:close/>
                </a:path>
              </a:pathLst>
            </a:custGeom>
            <a:ln w="6096">
              <a:solidFill>
                <a:srgbClr val="902C0C"/>
              </a:solidFill>
            </a:ln>
          </p:spPr>
          <p:txBody>
            <a:bodyPr wrap="square" lIns="0" tIns="0" rIns="0" bIns="0" rtlCol="0"/>
            <a:lstStyle/>
            <a:p>
              <a:endParaRPr/>
            </a:p>
          </p:txBody>
        </p:sp>
        <p:pic>
          <p:nvPicPr>
            <p:cNvPr id="17" name="object 17"/>
            <p:cNvPicPr/>
            <p:nvPr/>
          </p:nvPicPr>
          <p:blipFill>
            <a:blip r:embed="rId11" cstate="print"/>
            <a:stretch>
              <a:fillRect/>
            </a:stretch>
          </p:blipFill>
          <p:spPr>
            <a:xfrm>
              <a:off x="2859024" y="746759"/>
              <a:ext cx="160019" cy="248412"/>
            </a:xfrm>
            <a:prstGeom prst="rect">
              <a:avLst/>
            </a:prstGeom>
          </p:spPr>
        </p:pic>
        <p:sp>
          <p:nvSpPr>
            <p:cNvPr id="18" name="object 18"/>
            <p:cNvSpPr/>
            <p:nvPr/>
          </p:nvSpPr>
          <p:spPr>
            <a:xfrm>
              <a:off x="2063496" y="664414"/>
              <a:ext cx="1042035" cy="334010"/>
            </a:xfrm>
            <a:custGeom>
              <a:avLst/>
              <a:gdLst/>
              <a:ahLst/>
              <a:cxnLst/>
              <a:rect l="l" t="t" r="r" b="b"/>
              <a:pathLst>
                <a:path w="1042035" h="334009">
                  <a:moveTo>
                    <a:pt x="630047" y="85139"/>
                  </a:moveTo>
                  <a:lnTo>
                    <a:pt x="678942" y="93902"/>
                  </a:lnTo>
                  <a:lnTo>
                    <a:pt x="718058" y="120191"/>
                  </a:lnTo>
                  <a:lnTo>
                    <a:pt x="743839" y="159815"/>
                  </a:lnTo>
                  <a:lnTo>
                    <a:pt x="752475" y="208710"/>
                  </a:lnTo>
                  <a:lnTo>
                    <a:pt x="750316" y="234618"/>
                  </a:lnTo>
                  <a:lnTo>
                    <a:pt x="732917" y="279322"/>
                  </a:lnTo>
                  <a:lnTo>
                    <a:pt x="699262" y="313739"/>
                  </a:lnTo>
                  <a:lnTo>
                    <a:pt x="655574" y="331519"/>
                  </a:lnTo>
                  <a:lnTo>
                    <a:pt x="630428" y="333678"/>
                  </a:lnTo>
                  <a:lnTo>
                    <a:pt x="614299" y="332789"/>
                  </a:lnTo>
                  <a:lnTo>
                    <a:pt x="568325" y="318946"/>
                  </a:lnTo>
                  <a:lnTo>
                    <a:pt x="531876" y="288974"/>
                  </a:lnTo>
                  <a:lnTo>
                    <a:pt x="511810" y="243889"/>
                  </a:lnTo>
                  <a:lnTo>
                    <a:pt x="508000" y="206043"/>
                  </a:lnTo>
                  <a:lnTo>
                    <a:pt x="508889" y="190549"/>
                  </a:lnTo>
                  <a:lnTo>
                    <a:pt x="523240" y="145337"/>
                  </a:lnTo>
                  <a:lnTo>
                    <a:pt x="553593" y="109142"/>
                  </a:lnTo>
                  <a:lnTo>
                    <a:pt x="596773" y="88949"/>
                  </a:lnTo>
                  <a:lnTo>
                    <a:pt x="630047" y="85139"/>
                  </a:lnTo>
                  <a:close/>
                </a:path>
                <a:path w="1042035" h="334009">
                  <a:moveTo>
                    <a:pt x="358521" y="85139"/>
                  </a:moveTo>
                  <a:lnTo>
                    <a:pt x="405765" y="93902"/>
                  </a:lnTo>
                  <a:lnTo>
                    <a:pt x="441960" y="120191"/>
                  </a:lnTo>
                  <a:lnTo>
                    <a:pt x="464566" y="164514"/>
                  </a:lnTo>
                  <a:lnTo>
                    <a:pt x="471170" y="227506"/>
                  </a:lnTo>
                  <a:lnTo>
                    <a:pt x="314198" y="227506"/>
                  </a:lnTo>
                  <a:lnTo>
                    <a:pt x="315341" y="240714"/>
                  </a:lnTo>
                  <a:lnTo>
                    <a:pt x="336931" y="277925"/>
                  </a:lnTo>
                  <a:lnTo>
                    <a:pt x="365506" y="286688"/>
                  </a:lnTo>
                  <a:lnTo>
                    <a:pt x="372491" y="286180"/>
                  </a:lnTo>
                  <a:lnTo>
                    <a:pt x="402463" y="260907"/>
                  </a:lnTo>
                  <a:lnTo>
                    <a:pt x="405256" y="252652"/>
                  </a:lnTo>
                  <a:lnTo>
                    <a:pt x="467868" y="263066"/>
                  </a:lnTo>
                  <a:lnTo>
                    <a:pt x="441833" y="305611"/>
                  </a:lnTo>
                  <a:lnTo>
                    <a:pt x="400558" y="329233"/>
                  </a:lnTo>
                  <a:lnTo>
                    <a:pt x="364871" y="333678"/>
                  </a:lnTo>
                  <a:lnTo>
                    <a:pt x="335915" y="331138"/>
                  </a:lnTo>
                  <a:lnTo>
                    <a:pt x="290195" y="310945"/>
                  </a:lnTo>
                  <a:lnTo>
                    <a:pt x="263017" y="275893"/>
                  </a:lnTo>
                  <a:lnTo>
                    <a:pt x="251333" y="234872"/>
                  </a:lnTo>
                  <a:lnTo>
                    <a:pt x="249809" y="211123"/>
                  </a:lnTo>
                  <a:lnTo>
                    <a:pt x="251714" y="183183"/>
                  </a:lnTo>
                  <a:lnTo>
                    <a:pt x="267208" y="136955"/>
                  </a:lnTo>
                  <a:lnTo>
                    <a:pt x="297053" y="103935"/>
                  </a:lnTo>
                  <a:lnTo>
                    <a:pt x="336042" y="87171"/>
                  </a:lnTo>
                  <a:lnTo>
                    <a:pt x="358521" y="85139"/>
                  </a:lnTo>
                  <a:close/>
                </a:path>
                <a:path w="1042035" h="334009">
                  <a:moveTo>
                    <a:pt x="979170" y="58215"/>
                  </a:moveTo>
                  <a:lnTo>
                    <a:pt x="1041854" y="58215"/>
                  </a:lnTo>
                  <a:lnTo>
                    <a:pt x="1041854" y="0"/>
                  </a:lnTo>
                  <a:lnTo>
                    <a:pt x="979170" y="0"/>
                  </a:lnTo>
                  <a:lnTo>
                    <a:pt x="979170" y="58215"/>
                  </a:lnTo>
                  <a:close/>
                </a:path>
                <a:path w="1042035" h="334009">
                  <a:moveTo>
                    <a:pt x="0" y="49"/>
                  </a:moveTo>
                  <a:lnTo>
                    <a:pt x="259842" y="49"/>
                  </a:lnTo>
                  <a:lnTo>
                    <a:pt x="259842" y="55548"/>
                  </a:lnTo>
                  <a:lnTo>
                    <a:pt x="163068" y="55548"/>
                  </a:lnTo>
                  <a:lnTo>
                    <a:pt x="163068" y="328344"/>
                  </a:lnTo>
                  <a:lnTo>
                    <a:pt x="97028" y="328344"/>
                  </a:lnTo>
                  <a:lnTo>
                    <a:pt x="97028" y="55548"/>
                  </a:lnTo>
                  <a:lnTo>
                    <a:pt x="0" y="55548"/>
                  </a:lnTo>
                  <a:lnTo>
                    <a:pt x="0" y="49"/>
                  </a:lnTo>
                  <a:close/>
                </a:path>
              </a:pathLst>
            </a:custGeom>
            <a:ln w="6096">
              <a:solidFill>
                <a:srgbClr val="902C0C"/>
              </a:solidFill>
            </a:ln>
          </p:spPr>
          <p:txBody>
            <a:bodyPr wrap="square" lIns="0" tIns="0" rIns="0" bIns="0" rtlCol="0"/>
            <a:lstStyle/>
            <a:p>
              <a:endParaRPr/>
            </a:p>
          </p:txBody>
        </p:sp>
        <p:sp>
          <p:nvSpPr>
            <p:cNvPr id="19" name="object 19"/>
            <p:cNvSpPr/>
            <p:nvPr/>
          </p:nvSpPr>
          <p:spPr>
            <a:xfrm>
              <a:off x="3261360" y="850375"/>
              <a:ext cx="254635" cy="47625"/>
            </a:xfrm>
            <a:custGeom>
              <a:avLst/>
              <a:gdLst/>
              <a:ahLst/>
              <a:cxnLst/>
              <a:rect l="l" t="t" r="r" b="b"/>
              <a:pathLst>
                <a:path w="254635" h="47625">
                  <a:moveTo>
                    <a:pt x="254139" y="0"/>
                  </a:moveTo>
                  <a:lnTo>
                    <a:pt x="0" y="0"/>
                  </a:lnTo>
                  <a:lnTo>
                    <a:pt x="0" y="47133"/>
                  </a:lnTo>
                  <a:lnTo>
                    <a:pt x="254139" y="47133"/>
                  </a:lnTo>
                  <a:lnTo>
                    <a:pt x="254139" y="0"/>
                  </a:lnTo>
                  <a:close/>
                </a:path>
              </a:pathLst>
            </a:custGeom>
            <a:solidFill>
              <a:srgbClr val="FFC000"/>
            </a:solidFill>
          </p:spPr>
          <p:txBody>
            <a:bodyPr wrap="square" lIns="0" tIns="0" rIns="0" bIns="0" rtlCol="0"/>
            <a:lstStyle/>
            <a:p>
              <a:endParaRPr/>
            </a:p>
          </p:txBody>
        </p:sp>
        <p:sp>
          <p:nvSpPr>
            <p:cNvPr id="20" name="object 20"/>
            <p:cNvSpPr/>
            <p:nvPr/>
          </p:nvSpPr>
          <p:spPr>
            <a:xfrm>
              <a:off x="3261360" y="850375"/>
              <a:ext cx="254635" cy="47625"/>
            </a:xfrm>
            <a:custGeom>
              <a:avLst/>
              <a:gdLst/>
              <a:ahLst/>
              <a:cxnLst/>
              <a:rect l="l" t="t" r="r" b="b"/>
              <a:pathLst>
                <a:path w="254635" h="47625">
                  <a:moveTo>
                    <a:pt x="0" y="47133"/>
                  </a:moveTo>
                  <a:lnTo>
                    <a:pt x="254139" y="47133"/>
                  </a:lnTo>
                  <a:lnTo>
                    <a:pt x="254139" y="0"/>
                  </a:lnTo>
                  <a:lnTo>
                    <a:pt x="0" y="0"/>
                  </a:lnTo>
                  <a:lnTo>
                    <a:pt x="0" y="47133"/>
                  </a:lnTo>
                  <a:close/>
                </a:path>
              </a:pathLst>
            </a:custGeom>
            <a:ln w="6096">
              <a:solidFill>
                <a:srgbClr val="902C0C"/>
              </a:solidFill>
            </a:ln>
          </p:spPr>
          <p:txBody>
            <a:bodyPr wrap="square" lIns="0" tIns="0" rIns="0" bIns="0" rtlCol="0"/>
            <a:lstStyle/>
            <a:p>
              <a:endParaRPr/>
            </a:p>
          </p:txBody>
        </p:sp>
        <p:pic>
          <p:nvPicPr>
            <p:cNvPr id="21" name="object 21"/>
            <p:cNvPicPr/>
            <p:nvPr/>
          </p:nvPicPr>
          <p:blipFill>
            <a:blip r:embed="rId12" cstate="print"/>
            <a:stretch>
              <a:fillRect/>
            </a:stretch>
          </p:blipFill>
          <p:spPr>
            <a:xfrm>
              <a:off x="3649979" y="661416"/>
              <a:ext cx="2284476" cy="339851"/>
            </a:xfrm>
            <a:prstGeom prst="rect">
              <a:avLst/>
            </a:prstGeom>
          </p:spPr>
        </p:pic>
      </p:grpSp>
      <p:sp>
        <p:nvSpPr>
          <p:cNvPr id="23" name="object 23"/>
          <p:cNvSpPr txBox="1"/>
          <p:nvPr/>
        </p:nvSpPr>
        <p:spPr>
          <a:xfrm>
            <a:off x="8615553" y="859663"/>
            <a:ext cx="1778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Times New Roman"/>
                <a:cs typeface="Times New Roman"/>
              </a:rPr>
              <a:t>13</a:t>
            </a:r>
            <a:endParaRPr sz="1200">
              <a:latin typeface="Times New Roman"/>
              <a:cs typeface="Times New Roman"/>
            </a:endParaRPr>
          </a:p>
        </p:txBody>
      </p:sp>
      <p:sp>
        <p:nvSpPr>
          <p:cNvPr id="22" name="object 22"/>
          <p:cNvSpPr txBox="1"/>
          <p:nvPr/>
        </p:nvSpPr>
        <p:spPr>
          <a:xfrm>
            <a:off x="541731" y="1201902"/>
            <a:ext cx="7891145" cy="4205605"/>
          </a:xfrm>
          <a:prstGeom prst="rect">
            <a:avLst/>
          </a:prstGeom>
        </p:spPr>
        <p:txBody>
          <a:bodyPr vert="horz" wrap="square" lIns="0" tIns="12700" rIns="0" bIns="0" rtlCol="0">
            <a:spAutoFit/>
          </a:bodyPr>
          <a:lstStyle/>
          <a:p>
            <a:pPr marL="546100" marR="39370" indent="-533400">
              <a:lnSpc>
                <a:spcPct val="150000"/>
              </a:lnSpc>
              <a:spcBef>
                <a:spcPts val="100"/>
              </a:spcBef>
              <a:tabLst>
                <a:tab pos="545465" algn="l"/>
              </a:tabLst>
            </a:pPr>
            <a:r>
              <a:rPr sz="1600" b="1" spc="-25" dirty="0">
                <a:solidFill>
                  <a:srgbClr val="800000"/>
                </a:solidFill>
                <a:latin typeface="Arial"/>
                <a:cs typeface="Arial"/>
              </a:rPr>
              <a:t>1.</a:t>
            </a:r>
            <a:r>
              <a:rPr sz="1600" b="1" dirty="0">
                <a:solidFill>
                  <a:srgbClr val="800000"/>
                </a:solidFill>
                <a:latin typeface="Arial"/>
                <a:cs typeface="Arial"/>
              </a:rPr>
              <a:t>	</a:t>
            </a:r>
            <a:r>
              <a:rPr sz="2000" b="1" dirty="0">
                <a:solidFill>
                  <a:srgbClr val="800000"/>
                </a:solidFill>
                <a:latin typeface="Arial"/>
                <a:cs typeface="Arial"/>
              </a:rPr>
              <a:t>Etika</a:t>
            </a:r>
            <a:r>
              <a:rPr sz="2000" b="1" spc="-50" dirty="0">
                <a:solidFill>
                  <a:srgbClr val="800000"/>
                </a:solidFill>
                <a:latin typeface="Arial"/>
                <a:cs typeface="Arial"/>
              </a:rPr>
              <a:t> </a:t>
            </a:r>
            <a:r>
              <a:rPr sz="2000" b="1" dirty="0">
                <a:solidFill>
                  <a:srgbClr val="800000"/>
                </a:solidFill>
                <a:latin typeface="Arial"/>
                <a:cs typeface="Arial"/>
              </a:rPr>
              <a:t>Deontologi</a:t>
            </a:r>
            <a:r>
              <a:rPr sz="2000" dirty="0">
                <a:solidFill>
                  <a:srgbClr val="800000"/>
                </a:solidFill>
                <a:latin typeface="Arial MT"/>
                <a:cs typeface="Arial MT"/>
              </a:rPr>
              <a:t>,</a:t>
            </a:r>
            <a:r>
              <a:rPr sz="2000" spc="-60" dirty="0">
                <a:solidFill>
                  <a:srgbClr val="800000"/>
                </a:solidFill>
                <a:latin typeface="Arial MT"/>
                <a:cs typeface="Arial MT"/>
              </a:rPr>
              <a:t> </a:t>
            </a:r>
            <a:r>
              <a:rPr sz="2000" b="1" dirty="0">
                <a:solidFill>
                  <a:srgbClr val="000099"/>
                </a:solidFill>
                <a:latin typeface="Arial"/>
                <a:cs typeface="Arial"/>
              </a:rPr>
              <a:t>berasal</a:t>
            </a:r>
            <a:r>
              <a:rPr sz="2000" b="1" spc="-55" dirty="0">
                <a:solidFill>
                  <a:srgbClr val="000099"/>
                </a:solidFill>
                <a:latin typeface="Arial"/>
                <a:cs typeface="Arial"/>
              </a:rPr>
              <a:t> </a:t>
            </a:r>
            <a:r>
              <a:rPr sz="2000" b="1" dirty="0">
                <a:solidFill>
                  <a:srgbClr val="000099"/>
                </a:solidFill>
                <a:latin typeface="Arial"/>
                <a:cs typeface="Arial"/>
              </a:rPr>
              <a:t>dari</a:t>
            </a:r>
            <a:r>
              <a:rPr sz="2000" b="1" spc="-50" dirty="0">
                <a:solidFill>
                  <a:srgbClr val="000099"/>
                </a:solidFill>
                <a:latin typeface="Arial"/>
                <a:cs typeface="Arial"/>
              </a:rPr>
              <a:t> </a:t>
            </a:r>
            <a:r>
              <a:rPr sz="2000" b="1" dirty="0">
                <a:solidFill>
                  <a:srgbClr val="000099"/>
                </a:solidFill>
                <a:latin typeface="Arial"/>
                <a:cs typeface="Arial"/>
              </a:rPr>
              <a:t>kata</a:t>
            </a:r>
            <a:r>
              <a:rPr sz="2000" b="1" spc="-70" dirty="0">
                <a:solidFill>
                  <a:srgbClr val="000099"/>
                </a:solidFill>
                <a:latin typeface="Arial"/>
                <a:cs typeface="Arial"/>
              </a:rPr>
              <a:t> </a:t>
            </a:r>
            <a:r>
              <a:rPr sz="2000" b="1" spc="-40" dirty="0">
                <a:solidFill>
                  <a:srgbClr val="000099"/>
                </a:solidFill>
                <a:latin typeface="Arial"/>
                <a:cs typeface="Arial"/>
              </a:rPr>
              <a:t>Yunani</a:t>
            </a:r>
            <a:r>
              <a:rPr sz="2000" b="1" spc="-60" dirty="0">
                <a:solidFill>
                  <a:srgbClr val="000099"/>
                </a:solidFill>
                <a:latin typeface="Arial"/>
                <a:cs typeface="Arial"/>
              </a:rPr>
              <a:t> </a:t>
            </a:r>
            <a:r>
              <a:rPr sz="2000" b="1" i="1" dirty="0">
                <a:solidFill>
                  <a:srgbClr val="000099"/>
                </a:solidFill>
                <a:latin typeface="Arial"/>
                <a:cs typeface="Arial"/>
              </a:rPr>
              <a:t>deon</a:t>
            </a:r>
            <a:r>
              <a:rPr sz="2000" b="1" i="1" spc="-30" dirty="0">
                <a:solidFill>
                  <a:srgbClr val="000099"/>
                </a:solidFill>
                <a:latin typeface="Arial"/>
                <a:cs typeface="Arial"/>
              </a:rPr>
              <a:t> </a:t>
            </a:r>
            <a:r>
              <a:rPr sz="2000" b="1" dirty="0">
                <a:solidFill>
                  <a:srgbClr val="000099"/>
                </a:solidFill>
                <a:latin typeface="Arial"/>
                <a:cs typeface="Arial"/>
              </a:rPr>
              <a:t>yang</a:t>
            </a:r>
            <a:r>
              <a:rPr sz="2000" b="1" spc="-25" dirty="0">
                <a:solidFill>
                  <a:srgbClr val="000099"/>
                </a:solidFill>
                <a:latin typeface="Arial"/>
                <a:cs typeface="Arial"/>
              </a:rPr>
              <a:t> </a:t>
            </a:r>
            <a:r>
              <a:rPr sz="2000" b="1" spc="-10" dirty="0">
                <a:solidFill>
                  <a:srgbClr val="000099"/>
                </a:solidFill>
                <a:latin typeface="Arial"/>
                <a:cs typeface="Arial"/>
              </a:rPr>
              <a:t>berarti </a:t>
            </a:r>
            <a:r>
              <a:rPr sz="2000" b="1" dirty="0">
                <a:solidFill>
                  <a:srgbClr val="000099"/>
                </a:solidFill>
                <a:latin typeface="Arial"/>
                <a:cs typeface="Arial"/>
              </a:rPr>
              <a:t>kewajiban.</a:t>
            </a:r>
            <a:r>
              <a:rPr sz="2000" b="1" spc="-114" dirty="0">
                <a:solidFill>
                  <a:srgbClr val="000099"/>
                </a:solidFill>
                <a:latin typeface="Arial"/>
                <a:cs typeface="Arial"/>
              </a:rPr>
              <a:t> </a:t>
            </a:r>
            <a:r>
              <a:rPr sz="2000" b="1" dirty="0">
                <a:solidFill>
                  <a:srgbClr val="000099"/>
                </a:solidFill>
                <a:latin typeface="Arial"/>
                <a:cs typeface="Arial"/>
              </a:rPr>
              <a:t>Etika</a:t>
            </a:r>
            <a:r>
              <a:rPr sz="2000" b="1" spc="-40" dirty="0">
                <a:solidFill>
                  <a:srgbClr val="000099"/>
                </a:solidFill>
                <a:latin typeface="Arial"/>
                <a:cs typeface="Arial"/>
              </a:rPr>
              <a:t> </a:t>
            </a:r>
            <a:r>
              <a:rPr sz="2000" b="1" dirty="0">
                <a:solidFill>
                  <a:srgbClr val="000099"/>
                </a:solidFill>
                <a:latin typeface="Arial"/>
                <a:cs typeface="Arial"/>
              </a:rPr>
              <a:t>deontologi</a:t>
            </a:r>
            <a:r>
              <a:rPr sz="2000" b="1" spc="-40" dirty="0">
                <a:solidFill>
                  <a:srgbClr val="000099"/>
                </a:solidFill>
                <a:latin typeface="Arial"/>
                <a:cs typeface="Arial"/>
              </a:rPr>
              <a:t> </a:t>
            </a:r>
            <a:r>
              <a:rPr sz="2000" b="1" dirty="0">
                <a:solidFill>
                  <a:srgbClr val="000099"/>
                </a:solidFill>
                <a:latin typeface="Arial"/>
                <a:cs typeface="Arial"/>
              </a:rPr>
              <a:t>menekankan</a:t>
            </a:r>
            <a:r>
              <a:rPr sz="2000" b="1" spc="-45" dirty="0">
                <a:solidFill>
                  <a:srgbClr val="000099"/>
                </a:solidFill>
                <a:latin typeface="Arial"/>
                <a:cs typeface="Arial"/>
              </a:rPr>
              <a:t> </a:t>
            </a:r>
            <a:r>
              <a:rPr sz="2000" b="1" dirty="0">
                <a:solidFill>
                  <a:srgbClr val="000099"/>
                </a:solidFill>
                <a:latin typeface="Arial"/>
                <a:cs typeface="Arial"/>
              </a:rPr>
              <a:t>kewajiban</a:t>
            </a:r>
            <a:r>
              <a:rPr sz="2000" b="1" spc="-95" dirty="0">
                <a:solidFill>
                  <a:srgbClr val="000099"/>
                </a:solidFill>
                <a:latin typeface="Arial"/>
                <a:cs typeface="Arial"/>
              </a:rPr>
              <a:t> </a:t>
            </a:r>
            <a:r>
              <a:rPr sz="2000" b="1" spc="-10" dirty="0">
                <a:solidFill>
                  <a:srgbClr val="000099"/>
                </a:solidFill>
                <a:latin typeface="Arial"/>
                <a:cs typeface="Arial"/>
              </a:rPr>
              <a:t>manusia </a:t>
            </a:r>
            <a:r>
              <a:rPr sz="2000" b="1" dirty="0">
                <a:solidFill>
                  <a:srgbClr val="000099"/>
                </a:solidFill>
                <a:latin typeface="Arial"/>
                <a:cs typeface="Arial"/>
              </a:rPr>
              <a:t>untuk</a:t>
            </a:r>
            <a:r>
              <a:rPr sz="2000" b="1" spc="-25" dirty="0">
                <a:solidFill>
                  <a:srgbClr val="000099"/>
                </a:solidFill>
                <a:latin typeface="Arial"/>
                <a:cs typeface="Arial"/>
              </a:rPr>
              <a:t> </a:t>
            </a:r>
            <a:r>
              <a:rPr sz="2000" b="1" dirty="0">
                <a:solidFill>
                  <a:srgbClr val="000099"/>
                </a:solidFill>
                <a:latin typeface="Arial"/>
                <a:cs typeface="Arial"/>
              </a:rPr>
              <a:t>bertindak</a:t>
            </a:r>
            <a:r>
              <a:rPr sz="2000" b="1" spc="-35" dirty="0">
                <a:solidFill>
                  <a:srgbClr val="000099"/>
                </a:solidFill>
                <a:latin typeface="Arial"/>
                <a:cs typeface="Arial"/>
              </a:rPr>
              <a:t> </a:t>
            </a:r>
            <a:r>
              <a:rPr sz="2000" b="1" dirty="0">
                <a:solidFill>
                  <a:srgbClr val="000099"/>
                </a:solidFill>
                <a:latin typeface="Arial"/>
                <a:cs typeface="Arial"/>
              </a:rPr>
              <a:t>secara</a:t>
            </a:r>
            <a:r>
              <a:rPr sz="2000" b="1" spc="-35" dirty="0">
                <a:solidFill>
                  <a:srgbClr val="000099"/>
                </a:solidFill>
                <a:latin typeface="Arial"/>
                <a:cs typeface="Arial"/>
              </a:rPr>
              <a:t> </a:t>
            </a:r>
            <a:r>
              <a:rPr sz="2000" b="1" dirty="0">
                <a:solidFill>
                  <a:srgbClr val="000099"/>
                </a:solidFill>
                <a:latin typeface="Arial"/>
                <a:cs typeface="Arial"/>
              </a:rPr>
              <a:t>baik.</a:t>
            </a:r>
            <a:r>
              <a:rPr sz="2000" b="1" spc="-30" dirty="0">
                <a:solidFill>
                  <a:srgbClr val="000099"/>
                </a:solidFill>
                <a:latin typeface="Arial"/>
                <a:cs typeface="Arial"/>
              </a:rPr>
              <a:t> </a:t>
            </a:r>
            <a:r>
              <a:rPr sz="2000" b="1" dirty="0">
                <a:solidFill>
                  <a:srgbClr val="000099"/>
                </a:solidFill>
                <a:latin typeface="Arial"/>
                <a:cs typeface="Arial"/>
              </a:rPr>
              <a:t>Menurut</a:t>
            </a:r>
            <a:r>
              <a:rPr sz="2000" b="1" spc="-35" dirty="0">
                <a:solidFill>
                  <a:srgbClr val="000099"/>
                </a:solidFill>
                <a:latin typeface="Arial"/>
                <a:cs typeface="Arial"/>
              </a:rPr>
              <a:t> </a:t>
            </a:r>
            <a:r>
              <a:rPr sz="2000" b="1" dirty="0">
                <a:solidFill>
                  <a:srgbClr val="000099"/>
                </a:solidFill>
                <a:latin typeface="Arial"/>
                <a:cs typeface="Arial"/>
              </a:rPr>
              <a:t>teori</a:t>
            </a:r>
            <a:r>
              <a:rPr sz="2000" b="1" spc="-40" dirty="0">
                <a:solidFill>
                  <a:srgbClr val="000099"/>
                </a:solidFill>
                <a:latin typeface="Arial"/>
                <a:cs typeface="Arial"/>
              </a:rPr>
              <a:t> </a:t>
            </a:r>
            <a:r>
              <a:rPr sz="2000" b="1" dirty="0">
                <a:solidFill>
                  <a:srgbClr val="000099"/>
                </a:solidFill>
                <a:latin typeface="Arial"/>
                <a:cs typeface="Arial"/>
              </a:rPr>
              <a:t>ini</a:t>
            </a:r>
            <a:r>
              <a:rPr sz="2000" b="1" spc="-15" dirty="0">
                <a:solidFill>
                  <a:srgbClr val="000099"/>
                </a:solidFill>
                <a:latin typeface="Arial"/>
                <a:cs typeface="Arial"/>
              </a:rPr>
              <a:t> </a:t>
            </a:r>
            <a:r>
              <a:rPr sz="2000" b="1" spc="-10" dirty="0">
                <a:solidFill>
                  <a:srgbClr val="000099"/>
                </a:solidFill>
                <a:latin typeface="Arial"/>
                <a:cs typeface="Arial"/>
              </a:rPr>
              <a:t>tindakan </a:t>
            </a:r>
            <a:r>
              <a:rPr sz="2000" b="1" dirty="0">
                <a:solidFill>
                  <a:srgbClr val="000099"/>
                </a:solidFill>
                <a:latin typeface="Arial"/>
                <a:cs typeface="Arial"/>
              </a:rPr>
              <a:t>dikatakan</a:t>
            </a:r>
            <a:r>
              <a:rPr sz="2000" b="1" spc="-40" dirty="0">
                <a:solidFill>
                  <a:srgbClr val="000099"/>
                </a:solidFill>
                <a:latin typeface="Arial"/>
                <a:cs typeface="Arial"/>
              </a:rPr>
              <a:t> </a:t>
            </a:r>
            <a:r>
              <a:rPr sz="2000" b="1" dirty="0">
                <a:solidFill>
                  <a:srgbClr val="000099"/>
                </a:solidFill>
                <a:latin typeface="Arial"/>
                <a:cs typeface="Arial"/>
              </a:rPr>
              <a:t>baik</a:t>
            </a:r>
            <a:r>
              <a:rPr sz="2000" b="1" spc="-20" dirty="0">
                <a:solidFill>
                  <a:srgbClr val="000099"/>
                </a:solidFill>
                <a:latin typeface="Arial"/>
                <a:cs typeface="Arial"/>
              </a:rPr>
              <a:t> </a:t>
            </a:r>
            <a:r>
              <a:rPr sz="2000" b="1" dirty="0">
                <a:solidFill>
                  <a:srgbClr val="000099"/>
                </a:solidFill>
                <a:latin typeface="Arial"/>
                <a:cs typeface="Arial"/>
              </a:rPr>
              <a:t>bukan</a:t>
            </a:r>
            <a:r>
              <a:rPr sz="2000" b="1" spc="-15" dirty="0">
                <a:solidFill>
                  <a:srgbClr val="000099"/>
                </a:solidFill>
                <a:latin typeface="Arial"/>
                <a:cs typeface="Arial"/>
              </a:rPr>
              <a:t> </a:t>
            </a:r>
            <a:r>
              <a:rPr sz="2000" b="1" dirty="0">
                <a:solidFill>
                  <a:srgbClr val="000099"/>
                </a:solidFill>
                <a:latin typeface="Arial"/>
                <a:cs typeface="Arial"/>
              </a:rPr>
              <a:t>karena</a:t>
            </a:r>
            <a:r>
              <a:rPr sz="2000" b="1" spc="-15" dirty="0">
                <a:solidFill>
                  <a:srgbClr val="000099"/>
                </a:solidFill>
                <a:latin typeface="Arial"/>
                <a:cs typeface="Arial"/>
              </a:rPr>
              <a:t> </a:t>
            </a:r>
            <a:r>
              <a:rPr sz="2000" b="1" dirty="0">
                <a:solidFill>
                  <a:srgbClr val="000099"/>
                </a:solidFill>
                <a:latin typeface="Arial"/>
                <a:cs typeface="Arial"/>
              </a:rPr>
              <a:t>tindakan</a:t>
            </a:r>
            <a:r>
              <a:rPr sz="2000" b="1" spc="-25" dirty="0">
                <a:solidFill>
                  <a:srgbClr val="000099"/>
                </a:solidFill>
                <a:latin typeface="Arial"/>
                <a:cs typeface="Arial"/>
              </a:rPr>
              <a:t> </a:t>
            </a:r>
            <a:r>
              <a:rPr sz="2000" b="1" dirty="0">
                <a:solidFill>
                  <a:srgbClr val="000099"/>
                </a:solidFill>
                <a:latin typeface="Arial"/>
                <a:cs typeface="Arial"/>
              </a:rPr>
              <a:t>itu</a:t>
            </a:r>
            <a:r>
              <a:rPr sz="2000" b="1" spc="-20" dirty="0">
                <a:solidFill>
                  <a:srgbClr val="000099"/>
                </a:solidFill>
                <a:latin typeface="Arial"/>
                <a:cs typeface="Arial"/>
              </a:rPr>
              <a:t> </a:t>
            </a:r>
            <a:r>
              <a:rPr sz="2000" b="1" spc="-10" dirty="0">
                <a:solidFill>
                  <a:srgbClr val="000099"/>
                </a:solidFill>
                <a:latin typeface="Arial"/>
                <a:cs typeface="Arial"/>
              </a:rPr>
              <a:t>mendatangkan </a:t>
            </a:r>
            <a:r>
              <a:rPr sz="2000" b="1" dirty="0">
                <a:solidFill>
                  <a:srgbClr val="000099"/>
                </a:solidFill>
                <a:latin typeface="Arial"/>
                <a:cs typeface="Arial"/>
              </a:rPr>
              <a:t>akibat</a:t>
            </a:r>
            <a:r>
              <a:rPr sz="2000" b="1" spc="-65" dirty="0">
                <a:solidFill>
                  <a:srgbClr val="000099"/>
                </a:solidFill>
                <a:latin typeface="Arial"/>
                <a:cs typeface="Arial"/>
              </a:rPr>
              <a:t> </a:t>
            </a:r>
            <a:r>
              <a:rPr sz="2000" b="1" dirty="0">
                <a:solidFill>
                  <a:srgbClr val="000099"/>
                </a:solidFill>
                <a:latin typeface="Arial"/>
                <a:cs typeface="Arial"/>
              </a:rPr>
              <a:t>baik,</a:t>
            </a:r>
            <a:r>
              <a:rPr sz="2000" b="1" spc="-45" dirty="0">
                <a:solidFill>
                  <a:srgbClr val="000099"/>
                </a:solidFill>
                <a:latin typeface="Arial"/>
                <a:cs typeface="Arial"/>
              </a:rPr>
              <a:t> </a:t>
            </a:r>
            <a:r>
              <a:rPr sz="2000" b="1" dirty="0">
                <a:solidFill>
                  <a:srgbClr val="000099"/>
                </a:solidFill>
                <a:latin typeface="Arial"/>
                <a:cs typeface="Arial"/>
              </a:rPr>
              <a:t>melainkan</a:t>
            </a:r>
            <a:r>
              <a:rPr sz="2000" b="1" spc="-55" dirty="0">
                <a:solidFill>
                  <a:srgbClr val="000099"/>
                </a:solidFill>
                <a:latin typeface="Arial"/>
                <a:cs typeface="Arial"/>
              </a:rPr>
              <a:t> </a:t>
            </a:r>
            <a:r>
              <a:rPr sz="2000" b="1" dirty="0">
                <a:solidFill>
                  <a:srgbClr val="000099"/>
                </a:solidFill>
                <a:latin typeface="Arial"/>
                <a:cs typeface="Arial"/>
              </a:rPr>
              <a:t>berdasarkan</a:t>
            </a:r>
            <a:r>
              <a:rPr sz="2000" b="1" spc="-75" dirty="0">
                <a:solidFill>
                  <a:srgbClr val="000099"/>
                </a:solidFill>
                <a:latin typeface="Arial"/>
                <a:cs typeface="Arial"/>
              </a:rPr>
              <a:t> </a:t>
            </a:r>
            <a:r>
              <a:rPr sz="2000" b="1" dirty="0">
                <a:solidFill>
                  <a:srgbClr val="000099"/>
                </a:solidFill>
                <a:latin typeface="Arial"/>
                <a:cs typeface="Arial"/>
              </a:rPr>
              <a:t>tindakan</a:t>
            </a:r>
            <a:r>
              <a:rPr sz="2000" b="1" spc="-45" dirty="0">
                <a:solidFill>
                  <a:srgbClr val="000099"/>
                </a:solidFill>
                <a:latin typeface="Arial"/>
                <a:cs typeface="Arial"/>
              </a:rPr>
              <a:t> </a:t>
            </a:r>
            <a:r>
              <a:rPr sz="2000" b="1" dirty="0">
                <a:solidFill>
                  <a:srgbClr val="000099"/>
                </a:solidFill>
                <a:latin typeface="Arial"/>
                <a:cs typeface="Arial"/>
              </a:rPr>
              <a:t>sendiri</a:t>
            </a:r>
            <a:r>
              <a:rPr sz="2000" b="1" spc="-50" dirty="0">
                <a:solidFill>
                  <a:srgbClr val="000099"/>
                </a:solidFill>
                <a:latin typeface="Arial"/>
                <a:cs typeface="Arial"/>
              </a:rPr>
              <a:t> </a:t>
            </a:r>
            <a:r>
              <a:rPr sz="2000" b="1" spc="-10" dirty="0">
                <a:solidFill>
                  <a:srgbClr val="000099"/>
                </a:solidFill>
                <a:latin typeface="Arial"/>
                <a:cs typeface="Arial"/>
              </a:rPr>
              <a:t>sebagai </a:t>
            </a:r>
            <a:r>
              <a:rPr sz="2000" b="1" dirty="0">
                <a:solidFill>
                  <a:srgbClr val="000099"/>
                </a:solidFill>
                <a:latin typeface="Arial"/>
                <a:cs typeface="Arial"/>
              </a:rPr>
              <a:t>baik</a:t>
            </a:r>
            <a:r>
              <a:rPr sz="2000" b="1" spc="-105" dirty="0">
                <a:solidFill>
                  <a:srgbClr val="000099"/>
                </a:solidFill>
                <a:latin typeface="Arial"/>
                <a:cs typeface="Arial"/>
              </a:rPr>
              <a:t> </a:t>
            </a:r>
            <a:r>
              <a:rPr sz="2000" b="1" dirty="0">
                <a:solidFill>
                  <a:srgbClr val="000099"/>
                </a:solidFill>
                <a:latin typeface="Arial"/>
                <a:cs typeface="Arial"/>
              </a:rPr>
              <a:t>pada</a:t>
            </a:r>
            <a:r>
              <a:rPr sz="2000" b="1" spc="-60" dirty="0">
                <a:solidFill>
                  <a:srgbClr val="000099"/>
                </a:solidFill>
                <a:latin typeface="Arial"/>
                <a:cs typeface="Arial"/>
              </a:rPr>
              <a:t> </a:t>
            </a:r>
            <a:r>
              <a:rPr sz="2000" b="1" dirty="0">
                <a:solidFill>
                  <a:srgbClr val="000099"/>
                </a:solidFill>
                <a:latin typeface="Arial"/>
                <a:cs typeface="Arial"/>
              </a:rPr>
              <a:t>dirinya</a:t>
            </a:r>
            <a:r>
              <a:rPr sz="2000" b="1" spc="-20" dirty="0">
                <a:solidFill>
                  <a:srgbClr val="000099"/>
                </a:solidFill>
                <a:latin typeface="Arial"/>
                <a:cs typeface="Arial"/>
              </a:rPr>
              <a:t> </a:t>
            </a:r>
            <a:r>
              <a:rPr sz="2000" b="1" spc="-10" dirty="0">
                <a:solidFill>
                  <a:srgbClr val="000099"/>
                </a:solidFill>
                <a:latin typeface="Arial"/>
                <a:cs typeface="Arial"/>
              </a:rPr>
              <a:t>sendiri.</a:t>
            </a:r>
            <a:endParaRPr sz="2000">
              <a:latin typeface="Arial"/>
              <a:cs typeface="Arial"/>
            </a:endParaRPr>
          </a:p>
          <a:p>
            <a:pPr marL="546100" marR="5080">
              <a:lnSpc>
                <a:spcPct val="150000"/>
              </a:lnSpc>
              <a:spcBef>
                <a:spcPts val="500"/>
              </a:spcBef>
            </a:pPr>
            <a:r>
              <a:rPr sz="2000" b="1" dirty="0">
                <a:solidFill>
                  <a:srgbClr val="000099"/>
                </a:solidFill>
                <a:latin typeface="Arial"/>
                <a:cs typeface="Arial"/>
              </a:rPr>
              <a:t>Contoh:</a:t>
            </a:r>
            <a:r>
              <a:rPr sz="2000" b="1" spc="-30" dirty="0">
                <a:solidFill>
                  <a:srgbClr val="000099"/>
                </a:solidFill>
                <a:latin typeface="Arial"/>
                <a:cs typeface="Arial"/>
              </a:rPr>
              <a:t> </a:t>
            </a:r>
            <a:r>
              <a:rPr sz="2000" b="1" dirty="0">
                <a:solidFill>
                  <a:srgbClr val="000099"/>
                </a:solidFill>
                <a:latin typeface="Arial"/>
                <a:cs typeface="Arial"/>
              </a:rPr>
              <a:t>manusia</a:t>
            </a:r>
            <a:r>
              <a:rPr sz="2000" b="1" spc="-15" dirty="0">
                <a:solidFill>
                  <a:srgbClr val="000099"/>
                </a:solidFill>
                <a:latin typeface="Arial"/>
                <a:cs typeface="Arial"/>
              </a:rPr>
              <a:t> </a:t>
            </a:r>
            <a:r>
              <a:rPr sz="2000" b="1" dirty="0">
                <a:solidFill>
                  <a:srgbClr val="000099"/>
                </a:solidFill>
                <a:latin typeface="Arial"/>
                <a:cs typeface="Arial"/>
              </a:rPr>
              <a:t>beribadah</a:t>
            </a:r>
            <a:r>
              <a:rPr sz="2000" b="1" spc="-20" dirty="0">
                <a:solidFill>
                  <a:srgbClr val="000099"/>
                </a:solidFill>
                <a:latin typeface="Arial"/>
                <a:cs typeface="Arial"/>
              </a:rPr>
              <a:t> </a:t>
            </a:r>
            <a:r>
              <a:rPr sz="2000" b="1" dirty="0">
                <a:solidFill>
                  <a:srgbClr val="000099"/>
                </a:solidFill>
                <a:latin typeface="Arial"/>
                <a:cs typeface="Arial"/>
              </a:rPr>
              <a:t>kepada</a:t>
            </a:r>
            <a:r>
              <a:rPr sz="2000" b="1" spc="-5" dirty="0">
                <a:solidFill>
                  <a:srgbClr val="000099"/>
                </a:solidFill>
                <a:latin typeface="Arial"/>
                <a:cs typeface="Arial"/>
              </a:rPr>
              <a:t> </a:t>
            </a:r>
            <a:r>
              <a:rPr sz="2000" b="1" spc="-70" dirty="0">
                <a:solidFill>
                  <a:srgbClr val="000099"/>
                </a:solidFill>
                <a:latin typeface="Arial"/>
                <a:cs typeface="Arial"/>
              </a:rPr>
              <a:t>Tuhan</a:t>
            </a:r>
            <a:r>
              <a:rPr sz="2000" b="1" spc="-50" dirty="0">
                <a:solidFill>
                  <a:srgbClr val="000099"/>
                </a:solidFill>
                <a:latin typeface="Arial"/>
                <a:cs typeface="Arial"/>
              </a:rPr>
              <a:t> </a:t>
            </a:r>
            <a:r>
              <a:rPr sz="2000" b="1" dirty="0">
                <a:solidFill>
                  <a:srgbClr val="000099"/>
                </a:solidFill>
                <a:latin typeface="Arial"/>
                <a:cs typeface="Arial"/>
              </a:rPr>
              <a:t>karena</a:t>
            </a:r>
            <a:r>
              <a:rPr sz="2000" b="1" spc="-15" dirty="0">
                <a:solidFill>
                  <a:srgbClr val="000099"/>
                </a:solidFill>
                <a:latin typeface="Arial"/>
                <a:cs typeface="Arial"/>
              </a:rPr>
              <a:t> </a:t>
            </a:r>
            <a:r>
              <a:rPr sz="2000" b="1" spc="-10" dirty="0">
                <a:solidFill>
                  <a:srgbClr val="000099"/>
                </a:solidFill>
                <a:latin typeface="Arial"/>
                <a:cs typeface="Arial"/>
              </a:rPr>
              <a:t>sudah </a:t>
            </a:r>
            <a:r>
              <a:rPr sz="2000" b="1" dirty="0">
                <a:solidFill>
                  <a:srgbClr val="000099"/>
                </a:solidFill>
                <a:latin typeface="Arial"/>
                <a:cs typeface="Arial"/>
              </a:rPr>
              <a:t>merupakan</a:t>
            </a:r>
            <a:r>
              <a:rPr sz="2000" b="1" spc="-75" dirty="0">
                <a:solidFill>
                  <a:srgbClr val="000099"/>
                </a:solidFill>
                <a:latin typeface="Arial"/>
                <a:cs typeface="Arial"/>
              </a:rPr>
              <a:t> </a:t>
            </a:r>
            <a:r>
              <a:rPr sz="2000" b="1" dirty="0">
                <a:solidFill>
                  <a:srgbClr val="000099"/>
                </a:solidFill>
                <a:latin typeface="Arial"/>
                <a:cs typeface="Arial"/>
              </a:rPr>
              <a:t>kewajiban</a:t>
            </a:r>
            <a:r>
              <a:rPr sz="2000" b="1" spc="-90" dirty="0">
                <a:solidFill>
                  <a:srgbClr val="000099"/>
                </a:solidFill>
                <a:latin typeface="Arial"/>
                <a:cs typeface="Arial"/>
              </a:rPr>
              <a:t> </a:t>
            </a:r>
            <a:r>
              <a:rPr sz="2000" b="1" dirty="0">
                <a:solidFill>
                  <a:srgbClr val="000099"/>
                </a:solidFill>
                <a:latin typeface="Arial"/>
                <a:cs typeface="Arial"/>
              </a:rPr>
              <a:t>manusia</a:t>
            </a:r>
            <a:r>
              <a:rPr sz="2000" b="1" spc="-50" dirty="0">
                <a:solidFill>
                  <a:srgbClr val="000099"/>
                </a:solidFill>
                <a:latin typeface="Arial"/>
                <a:cs typeface="Arial"/>
              </a:rPr>
              <a:t> </a:t>
            </a:r>
            <a:r>
              <a:rPr sz="2000" b="1" dirty="0">
                <a:solidFill>
                  <a:srgbClr val="000099"/>
                </a:solidFill>
                <a:latin typeface="Arial"/>
                <a:cs typeface="Arial"/>
              </a:rPr>
              <a:t>untuk</a:t>
            </a:r>
            <a:r>
              <a:rPr sz="2000" b="1" spc="-35" dirty="0">
                <a:solidFill>
                  <a:srgbClr val="000099"/>
                </a:solidFill>
                <a:latin typeface="Arial"/>
                <a:cs typeface="Arial"/>
              </a:rPr>
              <a:t> </a:t>
            </a:r>
            <a:r>
              <a:rPr sz="2000" b="1" dirty="0">
                <a:solidFill>
                  <a:srgbClr val="000099"/>
                </a:solidFill>
                <a:latin typeface="Arial"/>
                <a:cs typeface="Arial"/>
              </a:rPr>
              <a:t>menyembah</a:t>
            </a:r>
            <a:r>
              <a:rPr sz="2000" b="1" spc="-10" dirty="0">
                <a:solidFill>
                  <a:srgbClr val="000099"/>
                </a:solidFill>
                <a:latin typeface="Arial"/>
                <a:cs typeface="Arial"/>
              </a:rPr>
              <a:t> </a:t>
            </a:r>
            <a:r>
              <a:rPr sz="2000" b="1" spc="-40" dirty="0">
                <a:solidFill>
                  <a:srgbClr val="000099"/>
                </a:solidFill>
                <a:latin typeface="Arial"/>
                <a:cs typeface="Arial"/>
              </a:rPr>
              <a:t>Tuhannya, </a:t>
            </a:r>
            <a:r>
              <a:rPr sz="2000" b="1" dirty="0">
                <a:solidFill>
                  <a:srgbClr val="000099"/>
                </a:solidFill>
                <a:latin typeface="Arial"/>
                <a:cs typeface="Arial"/>
              </a:rPr>
              <a:t>bukan</a:t>
            </a:r>
            <a:r>
              <a:rPr sz="2000" b="1" spc="-40" dirty="0">
                <a:solidFill>
                  <a:srgbClr val="000099"/>
                </a:solidFill>
                <a:latin typeface="Arial"/>
                <a:cs typeface="Arial"/>
              </a:rPr>
              <a:t> </a:t>
            </a:r>
            <a:r>
              <a:rPr sz="2000" b="1" dirty="0">
                <a:solidFill>
                  <a:srgbClr val="000099"/>
                </a:solidFill>
                <a:latin typeface="Arial"/>
                <a:cs typeface="Arial"/>
              </a:rPr>
              <a:t>karena</a:t>
            </a:r>
            <a:r>
              <a:rPr sz="2000" b="1" spc="-15" dirty="0">
                <a:solidFill>
                  <a:srgbClr val="000099"/>
                </a:solidFill>
                <a:latin typeface="Arial"/>
                <a:cs typeface="Arial"/>
              </a:rPr>
              <a:t> </a:t>
            </a:r>
            <a:r>
              <a:rPr sz="2000" b="1" dirty="0">
                <a:solidFill>
                  <a:srgbClr val="000099"/>
                </a:solidFill>
                <a:latin typeface="Arial"/>
                <a:cs typeface="Arial"/>
              </a:rPr>
              <a:t>perbuatan</a:t>
            </a:r>
            <a:r>
              <a:rPr sz="2000" b="1" spc="-60" dirty="0">
                <a:solidFill>
                  <a:srgbClr val="000099"/>
                </a:solidFill>
                <a:latin typeface="Arial"/>
                <a:cs typeface="Arial"/>
              </a:rPr>
              <a:t> </a:t>
            </a:r>
            <a:r>
              <a:rPr sz="2000" b="1" dirty="0">
                <a:solidFill>
                  <a:srgbClr val="000099"/>
                </a:solidFill>
                <a:latin typeface="Arial"/>
                <a:cs typeface="Arial"/>
              </a:rPr>
              <a:t>tersebut</a:t>
            </a:r>
            <a:r>
              <a:rPr sz="2000" b="1" spc="-65" dirty="0">
                <a:solidFill>
                  <a:srgbClr val="000099"/>
                </a:solidFill>
                <a:latin typeface="Arial"/>
                <a:cs typeface="Arial"/>
              </a:rPr>
              <a:t> </a:t>
            </a:r>
            <a:r>
              <a:rPr sz="2000" b="1" dirty="0">
                <a:solidFill>
                  <a:srgbClr val="000099"/>
                </a:solidFill>
                <a:latin typeface="Arial"/>
                <a:cs typeface="Arial"/>
              </a:rPr>
              <a:t>akan</a:t>
            </a:r>
            <a:r>
              <a:rPr sz="2000" b="1" spc="-30" dirty="0">
                <a:solidFill>
                  <a:srgbClr val="000099"/>
                </a:solidFill>
                <a:latin typeface="Arial"/>
                <a:cs typeface="Arial"/>
              </a:rPr>
              <a:t> </a:t>
            </a:r>
            <a:r>
              <a:rPr sz="2000" b="1" dirty="0">
                <a:solidFill>
                  <a:srgbClr val="000099"/>
                </a:solidFill>
                <a:latin typeface="Arial"/>
                <a:cs typeface="Arial"/>
              </a:rPr>
              <a:t>mendapatkan</a:t>
            </a:r>
            <a:r>
              <a:rPr sz="2000" b="1" spc="-70" dirty="0">
                <a:solidFill>
                  <a:srgbClr val="000099"/>
                </a:solidFill>
                <a:latin typeface="Arial"/>
                <a:cs typeface="Arial"/>
              </a:rPr>
              <a:t> </a:t>
            </a:r>
            <a:r>
              <a:rPr sz="2000" b="1" spc="-10" dirty="0">
                <a:solidFill>
                  <a:srgbClr val="000099"/>
                </a:solidFill>
                <a:latin typeface="Arial"/>
                <a:cs typeface="Arial"/>
              </a:rPr>
              <a:t>pahala.</a:t>
            </a:r>
            <a:endParaRPr sz="2000">
              <a:latin typeface="Arial"/>
              <a:cs typeface="Arial"/>
            </a:endParaRPr>
          </a:p>
        </p:txBody>
      </p:sp>
      <p:sp>
        <p:nvSpPr>
          <p:cNvPr id="24" name="object 24"/>
          <p:cNvSpPr txBox="1"/>
          <p:nvPr/>
        </p:nvSpPr>
        <p:spPr>
          <a:xfrm>
            <a:off x="5262498"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7999"/>
            </a:xfrm>
            <a:prstGeom prst="rect">
              <a:avLst/>
            </a:prstGeom>
          </p:spPr>
        </p:pic>
        <p:pic>
          <p:nvPicPr>
            <p:cNvPr id="4" name="object 4"/>
            <p:cNvPicPr/>
            <p:nvPr/>
          </p:nvPicPr>
          <p:blipFill>
            <a:blip r:embed="rId3" cstate="print"/>
            <a:stretch>
              <a:fillRect/>
            </a:stretch>
          </p:blipFill>
          <p:spPr>
            <a:xfrm>
              <a:off x="7853171" y="12191"/>
              <a:ext cx="1290827" cy="1889759"/>
            </a:xfrm>
            <a:prstGeom prst="rect">
              <a:avLst/>
            </a:prstGeom>
          </p:spPr>
        </p:pic>
        <p:sp>
          <p:nvSpPr>
            <p:cNvPr id="5" name="object 5"/>
            <p:cNvSpPr/>
            <p:nvPr/>
          </p:nvSpPr>
          <p:spPr>
            <a:xfrm>
              <a:off x="6469379" y="9144"/>
              <a:ext cx="2673350" cy="1900555"/>
            </a:xfrm>
            <a:custGeom>
              <a:avLst/>
              <a:gdLst/>
              <a:ahLst/>
              <a:cxnLst/>
              <a:rect l="l" t="t" r="r" b="b"/>
              <a:pathLst>
                <a:path w="2673350" h="1900555">
                  <a:moveTo>
                    <a:pt x="2673096" y="1900173"/>
                  </a:moveTo>
                  <a:lnTo>
                    <a:pt x="0" y="0"/>
                  </a:lnTo>
                </a:path>
              </a:pathLst>
            </a:custGeom>
            <a:ln w="6095">
              <a:solidFill>
                <a:srgbClr val="C5C5C5"/>
              </a:solidFill>
            </a:ln>
          </p:spPr>
          <p:txBody>
            <a:bodyPr wrap="square" lIns="0" tIns="0" rIns="0" bIns="0" rtlCol="0"/>
            <a:lstStyle/>
            <a:p>
              <a:endParaRPr/>
            </a:p>
          </p:txBody>
        </p:sp>
        <p:sp>
          <p:nvSpPr>
            <p:cNvPr id="6" name="object 6"/>
            <p:cNvSpPr/>
            <p:nvPr/>
          </p:nvSpPr>
          <p:spPr>
            <a:xfrm>
              <a:off x="762" y="6858"/>
              <a:ext cx="9138285" cy="6845934"/>
            </a:xfrm>
            <a:custGeom>
              <a:avLst/>
              <a:gdLst/>
              <a:ahLst/>
              <a:cxnLst/>
              <a:rect l="l" t="t" r="r" b="b"/>
              <a:pathLst>
                <a:path w="9138285" h="6845934">
                  <a:moveTo>
                    <a:pt x="0" y="6845806"/>
                  </a:moveTo>
                  <a:lnTo>
                    <a:pt x="9137904" y="0"/>
                  </a:lnTo>
                </a:path>
              </a:pathLst>
            </a:custGeom>
            <a:ln w="4572">
              <a:solidFill>
                <a:srgbClr val="C1BCBC"/>
              </a:solidFill>
            </a:ln>
          </p:spPr>
          <p:txBody>
            <a:bodyPr wrap="square" lIns="0" tIns="0" rIns="0" bIns="0" rtlCol="0"/>
            <a:lstStyle/>
            <a:p>
              <a:endParaRPr/>
            </a:p>
          </p:txBody>
        </p:sp>
        <p:pic>
          <p:nvPicPr>
            <p:cNvPr id="7" name="object 7"/>
            <p:cNvPicPr/>
            <p:nvPr/>
          </p:nvPicPr>
          <p:blipFill>
            <a:blip r:embed="rId4" cstate="print"/>
            <a:stretch>
              <a:fillRect/>
            </a:stretch>
          </p:blipFill>
          <p:spPr>
            <a:xfrm>
              <a:off x="298703" y="300227"/>
              <a:ext cx="1295400" cy="409956"/>
            </a:xfrm>
            <a:prstGeom prst="rect">
              <a:avLst/>
            </a:prstGeom>
          </p:spPr>
        </p:pic>
        <p:pic>
          <p:nvPicPr>
            <p:cNvPr id="8" name="object 8"/>
            <p:cNvPicPr/>
            <p:nvPr/>
          </p:nvPicPr>
          <p:blipFill>
            <a:blip r:embed="rId5" cstate="print"/>
            <a:stretch>
              <a:fillRect/>
            </a:stretch>
          </p:blipFill>
          <p:spPr>
            <a:xfrm>
              <a:off x="1382267" y="300227"/>
              <a:ext cx="905256" cy="409956"/>
            </a:xfrm>
            <a:prstGeom prst="rect">
              <a:avLst/>
            </a:prstGeom>
          </p:spPr>
        </p:pic>
        <p:pic>
          <p:nvPicPr>
            <p:cNvPr id="9" name="object 9"/>
            <p:cNvPicPr/>
            <p:nvPr/>
          </p:nvPicPr>
          <p:blipFill>
            <a:blip r:embed="rId6" cstate="print"/>
            <a:stretch>
              <a:fillRect/>
            </a:stretch>
          </p:blipFill>
          <p:spPr>
            <a:xfrm>
              <a:off x="1952243" y="300227"/>
              <a:ext cx="385571" cy="409956"/>
            </a:xfrm>
            <a:prstGeom prst="rect">
              <a:avLst/>
            </a:prstGeom>
          </p:spPr>
        </p:pic>
        <p:pic>
          <p:nvPicPr>
            <p:cNvPr id="10" name="object 10"/>
            <p:cNvPicPr/>
            <p:nvPr/>
          </p:nvPicPr>
          <p:blipFill>
            <a:blip r:embed="rId7" cstate="print"/>
            <a:stretch>
              <a:fillRect/>
            </a:stretch>
          </p:blipFill>
          <p:spPr>
            <a:xfrm>
              <a:off x="2002536" y="300227"/>
              <a:ext cx="789432" cy="409956"/>
            </a:xfrm>
            <a:prstGeom prst="rect">
              <a:avLst/>
            </a:prstGeom>
          </p:spPr>
        </p:pic>
        <p:pic>
          <p:nvPicPr>
            <p:cNvPr id="11" name="object 11"/>
            <p:cNvPicPr/>
            <p:nvPr/>
          </p:nvPicPr>
          <p:blipFill>
            <a:blip r:embed="rId8" cstate="print"/>
            <a:stretch>
              <a:fillRect/>
            </a:stretch>
          </p:blipFill>
          <p:spPr>
            <a:xfrm>
              <a:off x="2513076" y="300227"/>
              <a:ext cx="912876" cy="409956"/>
            </a:xfrm>
            <a:prstGeom prst="rect">
              <a:avLst/>
            </a:prstGeom>
          </p:spPr>
        </p:pic>
        <p:pic>
          <p:nvPicPr>
            <p:cNvPr id="12" name="object 12"/>
            <p:cNvPicPr/>
            <p:nvPr/>
          </p:nvPicPr>
          <p:blipFill>
            <a:blip r:embed="rId9" cstate="print"/>
            <a:stretch>
              <a:fillRect/>
            </a:stretch>
          </p:blipFill>
          <p:spPr>
            <a:xfrm>
              <a:off x="3148583" y="300227"/>
              <a:ext cx="1167383" cy="409956"/>
            </a:xfrm>
            <a:prstGeom prst="rect">
              <a:avLst/>
            </a:prstGeom>
          </p:spPr>
        </p:pic>
        <p:pic>
          <p:nvPicPr>
            <p:cNvPr id="13" name="object 13"/>
            <p:cNvPicPr/>
            <p:nvPr/>
          </p:nvPicPr>
          <p:blipFill>
            <a:blip r:embed="rId10" cstate="print"/>
            <a:stretch>
              <a:fillRect/>
            </a:stretch>
          </p:blipFill>
          <p:spPr>
            <a:xfrm>
              <a:off x="446531" y="438912"/>
              <a:ext cx="999744" cy="275844"/>
            </a:xfrm>
            <a:prstGeom prst="rect">
              <a:avLst/>
            </a:prstGeom>
          </p:spPr>
        </p:pic>
        <p:pic>
          <p:nvPicPr>
            <p:cNvPr id="14" name="object 14"/>
            <p:cNvPicPr/>
            <p:nvPr/>
          </p:nvPicPr>
          <p:blipFill>
            <a:blip r:embed="rId11" cstate="print"/>
            <a:stretch>
              <a:fillRect/>
            </a:stretch>
          </p:blipFill>
          <p:spPr>
            <a:xfrm>
              <a:off x="1551431" y="440436"/>
              <a:ext cx="2599944" cy="274320"/>
            </a:xfrm>
            <a:prstGeom prst="rect">
              <a:avLst/>
            </a:prstGeom>
          </p:spPr>
        </p:pic>
      </p:grpSp>
      <p:sp>
        <p:nvSpPr>
          <p:cNvPr id="15" name="object 15" descr="$PPTXTitle"/>
          <p:cNvSpPr txBox="1">
            <a:spLocks noGrp="1"/>
          </p:cNvSpPr>
          <p:nvPr>
            <p:ph type="title"/>
          </p:nvPr>
        </p:nvSpPr>
        <p:spPr>
          <a:xfrm>
            <a:off x="459435" y="821283"/>
            <a:ext cx="7759700" cy="1854835"/>
          </a:xfrm>
          <a:prstGeom prst="rect">
            <a:avLst/>
          </a:prstGeom>
        </p:spPr>
        <p:txBody>
          <a:bodyPr vert="horz" wrap="square" lIns="0" tIns="12700" rIns="0" bIns="0" rtlCol="0">
            <a:spAutoFit/>
          </a:bodyPr>
          <a:lstStyle/>
          <a:p>
            <a:pPr marL="234950" marR="5080" indent="-222885">
              <a:lnSpc>
                <a:spcPct val="150000"/>
              </a:lnSpc>
              <a:spcBef>
                <a:spcPts val="100"/>
              </a:spcBef>
              <a:tabLst>
                <a:tab pos="545465" algn="l"/>
              </a:tabLst>
            </a:pPr>
            <a:r>
              <a:rPr sz="1600" b="1" spc="-25" dirty="0">
                <a:solidFill>
                  <a:srgbClr val="C00000"/>
                </a:solidFill>
                <a:latin typeface="Tahoma"/>
                <a:cs typeface="Tahoma"/>
              </a:rPr>
              <a:t>2.</a:t>
            </a:r>
            <a:r>
              <a:rPr sz="1600" b="1" dirty="0">
                <a:solidFill>
                  <a:srgbClr val="C00000"/>
                </a:solidFill>
                <a:latin typeface="Tahoma"/>
                <a:cs typeface="Tahoma"/>
              </a:rPr>
              <a:t>		</a:t>
            </a:r>
            <a:r>
              <a:rPr sz="2000" b="1" spc="-90" dirty="0">
                <a:solidFill>
                  <a:srgbClr val="C00000"/>
                </a:solidFill>
                <a:latin typeface="Tahoma"/>
                <a:cs typeface="Tahoma"/>
              </a:rPr>
              <a:t>Etika</a:t>
            </a:r>
            <a:r>
              <a:rPr sz="2000" b="1" spc="-220" dirty="0">
                <a:solidFill>
                  <a:srgbClr val="C00000"/>
                </a:solidFill>
                <a:latin typeface="Tahoma"/>
                <a:cs typeface="Tahoma"/>
              </a:rPr>
              <a:t> </a:t>
            </a:r>
            <a:r>
              <a:rPr sz="2000" b="1" spc="-65" dirty="0">
                <a:solidFill>
                  <a:srgbClr val="C00000"/>
                </a:solidFill>
                <a:latin typeface="Tahoma"/>
                <a:cs typeface="Tahoma"/>
              </a:rPr>
              <a:t>Teleologi</a:t>
            </a:r>
            <a:r>
              <a:rPr sz="2000" spc="-65" dirty="0">
                <a:solidFill>
                  <a:srgbClr val="000099"/>
                </a:solidFill>
                <a:latin typeface="Verdana"/>
                <a:cs typeface="Verdana"/>
              </a:rPr>
              <a:t>,</a:t>
            </a:r>
            <a:r>
              <a:rPr sz="2000" spc="-114" dirty="0">
                <a:solidFill>
                  <a:srgbClr val="000099"/>
                </a:solidFill>
                <a:latin typeface="Verdana"/>
                <a:cs typeface="Verdana"/>
              </a:rPr>
              <a:t> </a:t>
            </a:r>
            <a:r>
              <a:rPr sz="2000" b="1" spc="-20" dirty="0">
                <a:solidFill>
                  <a:srgbClr val="000099"/>
                </a:solidFill>
                <a:latin typeface="Tahoma"/>
                <a:cs typeface="Tahoma"/>
              </a:rPr>
              <a:t>berasal</a:t>
            </a:r>
            <a:r>
              <a:rPr sz="2000" b="1" spc="-30" dirty="0">
                <a:solidFill>
                  <a:srgbClr val="000099"/>
                </a:solidFill>
                <a:latin typeface="Tahoma"/>
                <a:cs typeface="Tahoma"/>
              </a:rPr>
              <a:t> </a:t>
            </a:r>
            <a:r>
              <a:rPr sz="2000" b="1" spc="-45" dirty="0">
                <a:solidFill>
                  <a:srgbClr val="000099"/>
                </a:solidFill>
                <a:latin typeface="Tahoma"/>
                <a:cs typeface="Tahoma"/>
              </a:rPr>
              <a:t>dari</a:t>
            </a:r>
            <a:r>
              <a:rPr sz="2000" b="1" spc="-105" dirty="0">
                <a:solidFill>
                  <a:srgbClr val="000099"/>
                </a:solidFill>
                <a:latin typeface="Tahoma"/>
                <a:cs typeface="Tahoma"/>
              </a:rPr>
              <a:t> </a:t>
            </a:r>
            <a:r>
              <a:rPr sz="2000" b="1" dirty="0">
                <a:solidFill>
                  <a:srgbClr val="000099"/>
                </a:solidFill>
                <a:latin typeface="Tahoma"/>
                <a:cs typeface="Tahoma"/>
              </a:rPr>
              <a:t>kata</a:t>
            </a:r>
            <a:r>
              <a:rPr sz="2000" b="1" spc="-15" dirty="0">
                <a:solidFill>
                  <a:srgbClr val="000099"/>
                </a:solidFill>
                <a:latin typeface="Tahoma"/>
                <a:cs typeface="Tahoma"/>
              </a:rPr>
              <a:t> </a:t>
            </a:r>
            <a:r>
              <a:rPr sz="2000" b="1" spc="-60" dirty="0">
                <a:solidFill>
                  <a:srgbClr val="000099"/>
                </a:solidFill>
                <a:latin typeface="Tahoma"/>
                <a:cs typeface="Tahoma"/>
              </a:rPr>
              <a:t>Yunani</a:t>
            </a:r>
            <a:r>
              <a:rPr sz="2000" b="1" spc="-150" dirty="0">
                <a:solidFill>
                  <a:srgbClr val="000099"/>
                </a:solidFill>
                <a:latin typeface="Tahoma"/>
                <a:cs typeface="Tahoma"/>
              </a:rPr>
              <a:t> </a:t>
            </a:r>
            <a:r>
              <a:rPr sz="2000" b="1" i="1" spc="-170" dirty="0">
                <a:solidFill>
                  <a:srgbClr val="000099"/>
                </a:solidFill>
                <a:latin typeface="Verdana"/>
                <a:cs typeface="Verdana"/>
              </a:rPr>
              <a:t>telos</a:t>
            </a:r>
            <a:r>
              <a:rPr sz="2000" b="1" i="1" spc="-400" dirty="0">
                <a:solidFill>
                  <a:srgbClr val="000099"/>
                </a:solidFill>
                <a:latin typeface="Verdana"/>
                <a:cs typeface="Verdana"/>
              </a:rPr>
              <a:t> </a:t>
            </a:r>
            <a:r>
              <a:rPr sz="2000" b="1" dirty="0">
                <a:solidFill>
                  <a:srgbClr val="000099"/>
                </a:solidFill>
                <a:latin typeface="Tahoma"/>
                <a:cs typeface="Tahoma"/>
              </a:rPr>
              <a:t>yang</a:t>
            </a:r>
            <a:r>
              <a:rPr sz="2000" b="1" spc="65" dirty="0">
                <a:solidFill>
                  <a:srgbClr val="000099"/>
                </a:solidFill>
                <a:latin typeface="Tahoma"/>
                <a:cs typeface="Tahoma"/>
              </a:rPr>
              <a:t> </a:t>
            </a:r>
            <a:r>
              <a:rPr sz="2000" b="1" spc="-10" dirty="0">
                <a:solidFill>
                  <a:srgbClr val="000099"/>
                </a:solidFill>
                <a:latin typeface="Tahoma"/>
                <a:cs typeface="Tahoma"/>
              </a:rPr>
              <a:t>berarti </a:t>
            </a:r>
            <a:r>
              <a:rPr sz="2000" b="1" spc="-95" dirty="0">
                <a:solidFill>
                  <a:srgbClr val="000099"/>
                </a:solidFill>
                <a:latin typeface="Tahoma"/>
                <a:cs typeface="Tahoma"/>
              </a:rPr>
              <a:t>tujuan,</a:t>
            </a:r>
            <a:r>
              <a:rPr sz="2000" b="1" spc="-145" dirty="0">
                <a:solidFill>
                  <a:srgbClr val="000099"/>
                </a:solidFill>
                <a:latin typeface="Tahoma"/>
                <a:cs typeface="Tahoma"/>
              </a:rPr>
              <a:t> </a:t>
            </a:r>
            <a:r>
              <a:rPr sz="2000" b="1" spc="-45" dirty="0">
                <a:solidFill>
                  <a:srgbClr val="000099"/>
                </a:solidFill>
                <a:latin typeface="Tahoma"/>
                <a:cs typeface="Tahoma"/>
              </a:rPr>
              <a:t>sasaran,</a:t>
            </a:r>
            <a:r>
              <a:rPr sz="2000" b="1" spc="-40" dirty="0">
                <a:solidFill>
                  <a:srgbClr val="000099"/>
                </a:solidFill>
                <a:latin typeface="Tahoma"/>
                <a:cs typeface="Tahoma"/>
              </a:rPr>
              <a:t> </a:t>
            </a:r>
            <a:r>
              <a:rPr sz="2000" b="1" spc="-20" dirty="0">
                <a:solidFill>
                  <a:srgbClr val="000099"/>
                </a:solidFill>
                <a:latin typeface="Tahoma"/>
                <a:cs typeface="Tahoma"/>
              </a:rPr>
              <a:t>akibat</a:t>
            </a:r>
            <a:r>
              <a:rPr sz="2000" b="1" spc="-35" dirty="0">
                <a:solidFill>
                  <a:srgbClr val="000099"/>
                </a:solidFill>
                <a:latin typeface="Tahoma"/>
                <a:cs typeface="Tahoma"/>
              </a:rPr>
              <a:t> </a:t>
            </a:r>
            <a:r>
              <a:rPr sz="2000" b="1" dirty="0">
                <a:solidFill>
                  <a:srgbClr val="000099"/>
                </a:solidFill>
                <a:latin typeface="Tahoma"/>
                <a:cs typeface="Tahoma"/>
              </a:rPr>
              <a:t>dan</a:t>
            </a:r>
            <a:r>
              <a:rPr sz="2000" b="1" spc="30" dirty="0">
                <a:solidFill>
                  <a:srgbClr val="000099"/>
                </a:solidFill>
                <a:latin typeface="Tahoma"/>
                <a:cs typeface="Tahoma"/>
              </a:rPr>
              <a:t> </a:t>
            </a:r>
            <a:r>
              <a:rPr sz="2000" b="1" spc="-70" dirty="0">
                <a:solidFill>
                  <a:srgbClr val="000099"/>
                </a:solidFill>
                <a:latin typeface="Tahoma"/>
                <a:cs typeface="Tahoma"/>
              </a:rPr>
              <a:t>hasil.</a:t>
            </a:r>
            <a:r>
              <a:rPr sz="2000" b="1" spc="-120" dirty="0">
                <a:solidFill>
                  <a:srgbClr val="000099"/>
                </a:solidFill>
                <a:latin typeface="Tahoma"/>
                <a:cs typeface="Tahoma"/>
              </a:rPr>
              <a:t> </a:t>
            </a:r>
            <a:r>
              <a:rPr sz="2000" b="1" spc="-85" dirty="0">
                <a:solidFill>
                  <a:srgbClr val="000099"/>
                </a:solidFill>
                <a:latin typeface="Tahoma"/>
                <a:cs typeface="Tahoma"/>
              </a:rPr>
              <a:t>Menurut</a:t>
            </a:r>
            <a:r>
              <a:rPr sz="2000" b="1" spc="-95" dirty="0">
                <a:solidFill>
                  <a:srgbClr val="000099"/>
                </a:solidFill>
                <a:latin typeface="Tahoma"/>
                <a:cs typeface="Tahoma"/>
              </a:rPr>
              <a:t> </a:t>
            </a:r>
            <a:r>
              <a:rPr sz="2000" b="1" spc="-85" dirty="0">
                <a:solidFill>
                  <a:srgbClr val="000099"/>
                </a:solidFill>
                <a:latin typeface="Tahoma"/>
                <a:cs typeface="Tahoma"/>
              </a:rPr>
              <a:t>teori</a:t>
            </a:r>
            <a:r>
              <a:rPr sz="2000" b="1" spc="-105" dirty="0">
                <a:solidFill>
                  <a:srgbClr val="000099"/>
                </a:solidFill>
                <a:latin typeface="Tahoma"/>
                <a:cs typeface="Tahoma"/>
              </a:rPr>
              <a:t> </a:t>
            </a:r>
            <a:r>
              <a:rPr sz="2000" b="1" spc="-85" dirty="0">
                <a:solidFill>
                  <a:srgbClr val="000099"/>
                </a:solidFill>
                <a:latin typeface="Tahoma"/>
                <a:cs typeface="Tahoma"/>
              </a:rPr>
              <a:t>ini,</a:t>
            </a:r>
            <a:r>
              <a:rPr sz="2000" b="1" spc="-130" dirty="0">
                <a:solidFill>
                  <a:srgbClr val="000099"/>
                </a:solidFill>
                <a:latin typeface="Tahoma"/>
                <a:cs typeface="Tahoma"/>
              </a:rPr>
              <a:t> </a:t>
            </a:r>
            <a:r>
              <a:rPr sz="2000" b="1" spc="-10" dirty="0">
                <a:solidFill>
                  <a:srgbClr val="000099"/>
                </a:solidFill>
                <a:latin typeface="Tahoma"/>
                <a:cs typeface="Tahoma"/>
              </a:rPr>
              <a:t>suatu </a:t>
            </a:r>
            <a:r>
              <a:rPr sz="2000" b="1" spc="-35" dirty="0">
                <a:solidFill>
                  <a:srgbClr val="000099"/>
                </a:solidFill>
                <a:latin typeface="Tahoma"/>
                <a:cs typeface="Tahoma"/>
              </a:rPr>
              <a:t>tindakan</a:t>
            </a:r>
            <a:r>
              <a:rPr sz="2000" b="1" spc="-80" dirty="0">
                <a:solidFill>
                  <a:srgbClr val="000099"/>
                </a:solidFill>
                <a:latin typeface="Tahoma"/>
                <a:cs typeface="Tahoma"/>
              </a:rPr>
              <a:t> </a:t>
            </a:r>
            <a:r>
              <a:rPr sz="2000" b="1" spc="-10" dirty="0">
                <a:solidFill>
                  <a:srgbClr val="000099"/>
                </a:solidFill>
                <a:latin typeface="Tahoma"/>
                <a:cs typeface="Tahoma"/>
              </a:rPr>
              <a:t>dikatakan</a:t>
            </a:r>
            <a:r>
              <a:rPr sz="2000" b="1" spc="-40" dirty="0">
                <a:solidFill>
                  <a:srgbClr val="000099"/>
                </a:solidFill>
                <a:latin typeface="Tahoma"/>
                <a:cs typeface="Tahoma"/>
              </a:rPr>
              <a:t> </a:t>
            </a:r>
            <a:r>
              <a:rPr sz="2000" b="1" dirty="0">
                <a:solidFill>
                  <a:srgbClr val="000099"/>
                </a:solidFill>
                <a:latin typeface="Tahoma"/>
                <a:cs typeface="Tahoma"/>
              </a:rPr>
              <a:t>baik</a:t>
            </a:r>
            <a:r>
              <a:rPr sz="2000" b="1" spc="-55" dirty="0">
                <a:solidFill>
                  <a:srgbClr val="000099"/>
                </a:solidFill>
                <a:latin typeface="Tahoma"/>
                <a:cs typeface="Tahoma"/>
              </a:rPr>
              <a:t> </a:t>
            </a:r>
            <a:r>
              <a:rPr sz="2000" b="1" spc="-50" dirty="0">
                <a:solidFill>
                  <a:srgbClr val="000099"/>
                </a:solidFill>
                <a:latin typeface="Tahoma"/>
                <a:cs typeface="Tahoma"/>
              </a:rPr>
              <a:t>jika</a:t>
            </a:r>
            <a:r>
              <a:rPr sz="2000" b="1" spc="-114" dirty="0">
                <a:solidFill>
                  <a:srgbClr val="000099"/>
                </a:solidFill>
                <a:latin typeface="Tahoma"/>
                <a:cs typeface="Tahoma"/>
              </a:rPr>
              <a:t> </a:t>
            </a:r>
            <a:r>
              <a:rPr sz="2000" b="1" spc="-60" dirty="0">
                <a:solidFill>
                  <a:srgbClr val="000099"/>
                </a:solidFill>
                <a:latin typeface="Tahoma"/>
                <a:cs typeface="Tahoma"/>
              </a:rPr>
              <a:t>tujuannya</a:t>
            </a:r>
            <a:r>
              <a:rPr sz="2000" b="1" spc="-90" dirty="0">
                <a:solidFill>
                  <a:srgbClr val="000099"/>
                </a:solidFill>
                <a:latin typeface="Tahoma"/>
                <a:cs typeface="Tahoma"/>
              </a:rPr>
              <a:t> </a:t>
            </a:r>
            <a:r>
              <a:rPr sz="2000" b="1" dirty="0">
                <a:solidFill>
                  <a:srgbClr val="000099"/>
                </a:solidFill>
                <a:latin typeface="Tahoma"/>
                <a:cs typeface="Tahoma"/>
              </a:rPr>
              <a:t>baik</a:t>
            </a:r>
            <a:r>
              <a:rPr sz="2000" b="1" spc="75" dirty="0">
                <a:solidFill>
                  <a:srgbClr val="000099"/>
                </a:solidFill>
                <a:latin typeface="Tahoma"/>
                <a:cs typeface="Tahoma"/>
              </a:rPr>
              <a:t>  </a:t>
            </a:r>
            <a:r>
              <a:rPr sz="2000" b="1" dirty="0">
                <a:solidFill>
                  <a:srgbClr val="000099"/>
                </a:solidFill>
                <a:latin typeface="Tahoma"/>
                <a:cs typeface="Tahoma"/>
              </a:rPr>
              <a:t>dan</a:t>
            </a:r>
            <a:r>
              <a:rPr sz="2000" b="1" spc="-90" dirty="0">
                <a:solidFill>
                  <a:srgbClr val="000099"/>
                </a:solidFill>
                <a:latin typeface="Tahoma"/>
                <a:cs typeface="Tahoma"/>
              </a:rPr>
              <a:t> </a:t>
            </a:r>
            <a:r>
              <a:rPr sz="2000" b="1" spc="-10" dirty="0">
                <a:solidFill>
                  <a:srgbClr val="000099"/>
                </a:solidFill>
                <a:latin typeface="Tahoma"/>
                <a:cs typeface="Tahoma"/>
              </a:rPr>
              <a:t>membawa </a:t>
            </a:r>
            <a:r>
              <a:rPr sz="2000" b="1" spc="-20" dirty="0">
                <a:solidFill>
                  <a:srgbClr val="000099"/>
                </a:solidFill>
                <a:latin typeface="Tahoma"/>
                <a:cs typeface="Tahoma"/>
              </a:rPr>
              <a:t>akibat</a:t>
            </a:r>
            <a:r>
              <a:rPr sz="2000" b="1" spc="-50" dirty="0">
                <a:solidFill>
                  <a:srgbClr val="000099"/>
                </a:solidFill>
                <a:latin typeface="Tahoma"/>
                <a:cs typeface="Tahoma"/>
              </a:rPr>
              <a:t> </a:t>
            </a:r>
            <a:r>
              <a:rPr sz="2000" b="1" dirty="0">
                <a:solidFill>
                  <a:srgbClr val="000099"/>
                </a:solidFill>
                <a:latin typeface="Tahoma"/>
                <a:cs typeface="Tahoma"/>
              </a:rPr>
              <a:t>yang</a:t>
            </a:r>
            <a:r>
              <a:rPr sz="2000" b="1" spc="20" dirty="0">
                <a:solidFill>
                  <a:srgbClr val="000099"/>
                </a:solidFill>
                <a:latin typeface="Tahoma"/>
                <a:cs typeface="Tahoma"/>
              </a:rPr>
              <a:t> </a:t>
            </a:r>
            <a:r>
              <a:rPr sz="2000" b="1" dirty="0">
                <a:solidFill>
                  <a:srgbClr val="000099"/>
                </a:solidFill>
                <a:latin typeface="Tahoma"/>
                <a:cs typeface="Tahoma"/>
              </a:rPr>
              <a:t>baik</a:t>
            </a:r>
            <a:r>
              <a:rPr sz="2000" b="1" spc="-15" dirty="0">
                <a:solidFill>
                  <a:srgbClr val="000099"/>
                </a:solidFill>
                <a:latin typeface="Tahoma"/>
                <a:cs typeface="Tahoma"/>
              </a:rPr>
              <a:t> </a:t>
            </a:r>
            <a:r>
              <a:rPr sz="2000" b="1" dirty="0">
                <a:solidFill>
                  <a:srgbClr val="000099"/>
                </a:solidFill>
                <a:latin typeface="Tahoma"/>
                <a:cs typeface="Tahoma"/>
              </a:rPr>
              <a:t>dan</a:t>
            </a:r>
            <a:r>
              <a:rPr sz="2000" b="1" spc="10" dirty="0">
                <a:solidFill>
                  <a:srgbClr val="000099"/>
                </a:solidFill>
                <a:latin typeface="Tahoma"/>
                <a:cs typeface="Tahoma"/>
              </a:rPr>
              <a:t> </a:t>
            </a:r>
            <a:r>
              <a:rPr sz="2000" b="1" spc="-10" dirty="0">
                <a:solidFill>
                  <a:srgbClr val="000099"/>
                </a:solidFill>
                <a:latin typeface="Tahoma"/>
                <a:cs typeface="Tahoma"/>
              </a:rPr>
              <a:t>berguna</a:t>
            </a:r>
            <a:r>
              <a:rPr sz="2000" spc="-10" dirty="0">
                <a:solidFill>
                  <a:srgbClr val="000099"/>
                </a:solidFill>
                <a:latin typeface="Verdana"/>
                <a:cs typeface="Verdana"/>
              </a:rPr>
              <a:t>.</a:t>
            </a:r>
            <a:endParaRPr sz="2000">
              <a:latin typeface="Verdana"/>
              <a:cs typeface="Verdana"/>
            </a:endParaRPr>
          </a:p>
        </p:txBody>
      </p:sp>
      <p:sp>
        <p:nvSpPr>
          <p:cNvPr id="17" name="object 17"/>
          <p:cNvSpPr txBox="1"/>
          <p:nvPr/>
        </p:nvSpPr>
        <p:spPr>
          <a:xfrm>
            <a:off x="8615553" y="859663"/>
            <a:ext cx="1778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Times New Roman"/>
                <a:cs typeface="Times New Roman"/>
              </a:rPr>
              <a:t>14</a:t>
            </a:r>
            <a:endParaRPr sz="1200">
              <a:latin typeface="Times New Roman"/>
              <a:cs typeface="Times New Roman"/>
            </a:endParaRPr>
          </a:p>
        </p:txBody>
      </p:sp>
      <p:sp>
        <p:nvSpPr>
          <p:cNvPr id="16" name="object 16"/>
          <p:cNvSpPr txBox="1"/>
          <p:nvPr/>
        </p:nvSpPr>
        <p:spPr>
          <a:xfrm>
            <a:off x="916635" y="2770479"/>
            <a:ext cx="7383780" cy="3751579"/>
          </a:xfrm>
          <a:prstGeom prst="rect">
            <a:avLst/>
          </a:prstGeom>
        </p:spPr>
        <p:txBody>
          <a:bodyPr vert="horz" wrap="square" lIns="0" tIns="166370" rIns="0" bIns="0" rtlCol="0">
            <a:spAutoFit/>
          </a:bodyPr>
          <a:lstStyle/>
          <a:p>
            <a:pPr marL="545465" indent="-532765">
              <a:lnSpc>
                <a:spcPct val="100000"/>
              </a:lnSpc>
              <a:spcBef>
                <a:spcPts val="1310"/>
              </a:spcBef>
              <a:buSzPct val="95000"/>
              <a:buFont typeface="Wingdings"/>
              <a:buChar char=""/>
              <a:tabLst>
                <a:tab pos="545465" algn="l"/>
              </a:tabLst>
            </a:pPr>
            <a:r>
              <a:rPr sz="2000" b="1" spc="-175" dirty="0">
                <a:solidFill>
                  <a:srgbClr val="000099"/>
                </a:solidFill>
                <a:latin typeface="Verdana"/>
                <a:cs typeface="Verdana"/>
              </a:rPr>
              <a:t>Dari</a:t>
            </a:r>
            <a:r>
              <a:rPr sz="2000" b="1" spc="-350" dirty="0">
                <a:solidFill>
                  <a:srgbClr val="000099"/>
                </a:solidFill>
                <a:latin typeface="Verdana"/>
                <a:cs typeface="Verdana"/>
              </a:rPr>
              <a:t> </a:t>
            </a:r>
            <a:r>
              <a:rPr sz="2000" b="1" spc="-170" dirty="0">
                <a:solidFill>
                  <a:srgbClr val="000099"/>
                </a:solidFill>
                <a:latin typeface="Verdana"/>
                <a:cs typeface="Verdana"/>
              </a:rPr>
              <a:t>sudup</a:t>
            </a:r>
            <a:r>
              <a:rPr sz="2000" b="1" spc="-265" dirty="0">
                <a:solidFill>
                  <a:srgbClr val="000099"/>
                </a:solidFill>
                <a:latin typeface="Verdana"/>
                <a:cs typeface="Verdana"/>
              </a:rPr>
              <a:t> </a:t>
            </a:r>
            <a:r>
              <a:rPr sz="2000" b="1" spc="-45" dirty="0">
                <a:solidFill>
                  <a:srgbClr val="000099"/>
                </a:solidFill>
                <a:latin typeface="Verdana"/>
                <a:cs typeface="Verdana"/>
              </a:rPr>
              <a:t>pandang</a:t>
            </a:r>
            <a:r>
              <a:rPr sz="2000" b="1" spc="275" dirty="0">
                <a:solidFill>
                  <a:srgbClr val="000099"/>
                </a:solidFill>
                <a:latin typeface="Verdana"/>
                <a:cs typeface="Verdana"/>
              </a:rPr>
              <a:t> </a:t>
            </a:r>
            <a:r>
              <a:rPr sz="2000" b="1" spc="-70" dirty="0">
                <a:solidFill>
                  <a:srgbClr val="000099"/>
                </a:solidFill>
                <a:latin typeface="Verdana"/>
                <a:cs typeface="Verdana"/>
              </a:rPr>
              <a:t>“apa</a:t>
            </a:r>
            <a:r>
              <a:rPr sz="2000" b="1" spc="-200" dirty="0">
                <a:solidFill>
                  <a:srgbClr val="000099"/>
                </a:solidFill>
                <a:latin typeface="Verdana"/>
                <a:cs typeface="Verdana"/>
              </a:rPr>
              <a:t> </a:t>
            </a:r>
            <a:r>
              <a:rPr sz="2000" b="1" spc="-190" dirty="0">
                <a:solidFill>
                  <a:srgbClr val="000099"/>
                </a:solidFill>
                <a:latin typeface="Verdana"/>
                <a:cs typeface="Verdana"/>
              </a:rPr>
              <a:t>tujuannya”,</a:t>
            </a:r>
            <a:r>
              <a:rPr sz="2000" b="1" spc="-235" dirty="0">
                <a:solidFill>
                  <a:srgbClr val="000099"/>
                </a:solidFill>
                <a:latin typeface="Verdana"/>
                <a:cs typeface="Verdana"/>
              </a:rPr>
              <a:t> </a:t>
            </a:r>
            <a:r>
              <a:rPr sz="2000" b="1" spc="-135" dirty="0">
                <a:solidFill>
                  <a:srgbClr val="000099"/>
                </a:solidFill>
                <a:latin typeface="Verdana"/>
                <a:cs typeface="Verdana"/>
              </a:rPr>
              <a:t>etika</a:t>
            </a:r>
            <a:r>
              <a:rPr sz="2000" b="1" spc="-295" dirty="0">
                <a:solidFill>
                  <a:srgbClr val="000099"/>
                </a:solidFill>
                <a:latin typeface="Verdana"/>
                <a:cs typeface="Verdana"/>
              </a:rPr>
              <a:t> </a:t>
            </a:r>
            <a:r>
              <a:rPr sz="2000" b="1" spc="-20" dirty="0">
                <a:solidFill>
                  <a:srgbClr val="000099"/>
                </a:solidFill>
                <a:latin typeface="Verdana"/>
                <a:cs typeface="Verdana"/>
              </a:rPr>
              <a:t>teleologi</a:t>
            </a:r>
            <a:endParaRPr sz="2000">
              <a:latin typeface="Verdana"/>
              <a:cs typeface="Verdana"/>
            </a:endParaRPr>
          </a:p>
          <a:p>
            <a:pPr marL="546100">
              <a:lnSpc>
                <a:spcPct val="100000"/>
              </a:lnSpc>
              <a:spcBef>
                <a:spcPts val="1215"/>
              </a:spcBef>
            </a:pPr>
            <a:r>
              <a:rPr sz="2000" b="1" dirty="0">
                <a:solidFill>
                  <a:srgbClr val="000099"/>
                </a:solidFill>
                <a:latin typeface="Tahoma"/>
                <a:cs typeface="Tahoma"/>
              </a:rPr>
              <a:t>dibedakan</a:t>
            </a:r>
            <a:r>
              <a:rPr sz="2000" b="1" spc="40" dirty="0">
                <a:solidFill>
                  <a:srgbClr val="000099"/>
                </a:solidFill>
                <a:latin typeface="Tahoma"/>
                <a:cs typeface="Tahoma"/>
              </a:rPr>
              <a:t> </a:t>
            </a:r>
            <a:r>
              <a:rPr sz="2000" b="1" spc="-30" dirty="0">
                <a:solidFill>
                  <a:srgbClr val="000099"/>
                </a:solidFill>
                <a:latin typeface="Tahoma"/>
                <a:cs typeface="Tahoma"/>
              </a:rPr>
              <a:t>menjadi</a:t>
            </a:r>
            <a:r>
              <a:rPr sz="2000" b="1" spc="-40" dirty="0">
                <a:solidFill>
                  <a:srgbClr val="000099"/>
                </a:solidFill>
                <a:latin typeface="Tahoma"/>
                <a:cs typeface="Tahoma"/>
              </a:rPr>
              <a:t> </a:t>
            </a:r>
            <a:r>
              <a:rPr sz="2000" b="1" dirty="0">
                <a:solidFill>
                  <a:srgbClr val="000099"/>
                </a:solidFill>
                <a:latin typeface="Tahoma"/>
                <a:cs typeface="Tahoma"/>
              </a:rPr>
              <a:t>dua</a:t>
            </a:r>
            <a:r>
              <a:rPr sz="2000" b="1" spc="35" dirty="0">
                <a:solidFill>
                  <a:srgbClr val="000099"/>
                </a:solidFill>
                <a:latin typeface="Tahoma"/>
                <a:cs typeface="Tahoma"/>
              </a:rPr>
              <a:t> </a:t>
            </a:r>
            <a:r>
              <a:rPr sz="2000" b="1" spc="-10" dirty="0">
                <a:solidFill>
                  <a:srgbClr val="000099"/>
                </a:solidFill>
                <a:latin typeface="Tahoma"/>
                <a:cs typeface="Tahoma"/>
              </a:rPr>
              <a:t>yaitu:</a:t>
            </a:r>
            <a:endParaRPr sz="2000">
              <a:latin typeface="Tahoma"/>
              <a:cs typeface="Tahoma"/>
            </a:endParaRPr>
          </a:p>
          <a:p>
            <a:pPr marL="828040" marR="196215" lvl="1" indent="-534035">
              <a:lnSpc>
                <a:spcPct val="150100"/>
              </a:lnSpc>
              <a:spcBef>
                <a:spcPts val="10"/>
              </a:spcBef>
              <a:buAutoNum type="alphaLcPeriod"/>
              <a:tabLst>
                <a:tab pos="828040" algn="l"/>
              </a:tabLst>
            </a:pPr>
            <a:r>
              <a:rPr sz="2000" b="1" spc="-55" dirty="0">
                <a:solidFill>
                  <a:srgbClr val="000099"/>
                </a:solidFill>
                <a:latin typeface="Tahoma"/>
                <a:cs typeface="Tahoma"/>
              </a:rPr>
              <a:t>Teleologi</a:t>
            </a:r>
            <a:r>
              <a:rPr sz="2000" b="1" spc="-80" dirty="0">
                <a:solidFill>
                  <a:srgbClr val="000099"/>
                </a:solidFill>
                <a:latin typeface="Tahoma"/>
                <a:cs typeface="Tahoma"/>
              </a:rPr>
              <a:t> </a:t>
            </a:r>
            <a:r>
              <a:rPr sz="2000" b="1" spc="-40" dirty="0">
                <a:solidFill>
                  <a:srgbClr val="000099"/>
                </a:solidFill>
                <a:latin typeface="Tahoma"/>
                <a:cs typeface="Tahoma"/>
              </a:rPr>
              <a:t>Hedonisme</a:t>
            </a:r>
            <a:r>
              <a:rPr sz="2000" b="1" spc="-50" dirty="0">
                <a:solidFill>
                  <a:srgbClr val="000099"/>
                </a:solidFill>
                <a:latin typeface="Tahoma"/>
                <a:cs typeface="Tahoma"/>
              </a:rPr>
              <a:t> </a:t>
            </a:r>
            <a:r>
              <a:rPr sz="2000" b="1" spc="-65" dirty="0">
                <a:solidFill>
                  <a:srgbClr val="000099"/>
                </a:solidFill>
                <a:latin typeface="Tahoma"/>
                <a:cs typeface="Tahoma"/>
              </a:rPr>
              <a:t>(hedone=</a:t>
            </a:r>
            <a:r>
              <a:rPr sz="2000" b="1" spc="-105" dirty="0">
                <a:solidFill>
                  <a:srgbClr val="000099"/>
                </a:solidFill>
                <a:latin typeface="Tahoma"/>
                <a:cs typeface="Tahoma"/>
              </a:rPr>
              <a:t> </a:t>
            </a:r>
            <a:r>
              <a:rPr sz="2000" b="1" spc="-55" dirty="0">
                <a:solidFill>
                  <a:srgbClr val="000099"/>
                </a:solidFill>
                <a:latin typeface="Tahoma"/>
                <a:cs typeface="Tahoma"/>
              </a:rPr>
              <a:t>kenikmatan) </a:t>
            </a:r>
            <a:r>
              <a:rPr sz="2000" b="1" spc="-10" dirty="0">
                <a:solidFill>
                  <a:srgbClr val="000099"/>
                </a:solidFill>
                <a:latin typeface="Tahoma"/>
                <a:cs typeface="Tahoma"/>
              </a:rPr>
              <a:t>yaitu </a:t>
            </a:r>
            <a:r>
              <a:rPr sz="2000" b="1" spc="-40" dirty="0">
                <a:solidFill>
                  <a:srgbClr val="000099"/>
                </a:solidFill>
                <a:latin typeface="Tahoma"/>
                <a:cs typeface="Tahoma"/>
              </a:rPr>
              <a:t>tindakan</a:t>
            </a:r>
            <a:r>
              <a:rPr sz="2000" b="1" spc="-110" dirty="0">
                <a:solidFill>
                  <a:srgbClr val="000099"/>
                </a:solidFill>
                <a:latin typeface="Tahoma"/>
                <a:cs typeface="Tahoma"/>
              </a:rPr>
              <a:t> </a:t>
            </a:r>
            <a:r>
              <a:rPr sz="2000" b="1" dirty="0">
                <a:solidFill>
                  <a:srgbClr val="000099"/>
                </a:solidFill>
                <a:latin typeface="Tahoma"/>
                <a:cs typeface="Tahoma"/>
              </a:rPr>
              <a:t>yant</a:t>
            </a:r>
            <a:r>
              <a:rPr sz="2000" b="1" spc="-295" dirty="0">
                <a:solidFill>
                  <a:srgbClr val="000099"/>
                </a:solidFill>
                <a:latin typeface="Tahoma"/>
                <a:cs typeface="Tahoma"/>
              </a:rPr>
              <a:t> </a:t>
            </a:r>
            <a:r>
              <a:rPr sz="2000" b="1" spc="-80" dirty="0">
                <a:solidFill>
                  <a:srgbClr val="000099"/>
                </a:solidFill>
                <a:latin typeface="Tahoma"/>
                <a:cs typeface="Tahoma"/>
              </a:rPr>
              <a:t>bertujuan</a:t>
            </a:r>
            <a:r>
              <a:rPr sz="2000" b="1" spc="-65" dirty="0">
                <a:solidFill>
                  <a:srgbClr val="000099"/>
                </a:solidFill>
                <a:latin typeface="Tahoma"/>
                <a:cs typeface="Tahoma"/>
              </a:rPr>
              <a:t> </a:t>
            </a:r>
            <a:r>
              <a:rPr sz="2000" b="1" spc="-25" dirty="0">
                <a:solidFill>
                  <a:srgbClr val="000099"/>
                </a:solidFill>
                <a:latin typeface="Tahoma"/>
                <a:cs typeface="Tahoma"/>
              </a:rPr>
              <a:t>untukmencari</a:t>
            </a:r>
            <a:r>
              <a:rPr sz="2000" b="1" spc="430" dirty="0">
                <a:solidFill>
                  <a:srgbClr val="000099"/>
                </a:solidFill>
                <a:latin typeface="Tahoma"/>
                <a:cs typeface="Tahoma"/>
              </a:rPr>
              <a:t> </a:t>
            </a:r>
            <a:r>
              <a:rPr sz="2000" b="1" spc="-10" dirty="0">
                <a:solidFill>
                  <a:srgbClr val="000099"/>
                </a:solidFill>
                <a:latin typeface="Tahoma"/>
                <a:cs typeface="Tahoma"/>
              </a:rPr>
              <a:t>kenikmatan </a:t>
            </a:r>
            <a:r>
              <a:rPr sz="2000" b="1" dirty="0">
                <a:solidFill>
                  <a:srgbClr val="000099"/>
                </a:solidFill>
                <a:latin typeface="Tahoma"/>
                <a:cs typeface="Tahoma"/>
              </a:rPr>
              <a:t>dan</a:t>
            </a:r>
            <a:r>
              <a:rPr sz="2000" b="1" spc="50" dirty="0">
                <a:solidFill>
                  <a:srgbClr val="000099"/>
                </a:solidFill>
                <a:latin typeface="Tahoma"/>
                <a:cs typeface="Tahoma"/>
              </a:rPr>
              <a:t> </a:t>
            </a:r>
            <a:r>
              <a:rPr sz="2000" b="1" spc="-10" dirty="0">
                <a:solidFill>
                  <a:srgbClr val="000099"/>
                </a:solidFill>
                <a:latin typeface="Tahoma"/>
                <a:cs typeface="Tahoma"/>
              </a:rPr>
              <a:t>kesenangan.</a:t>
            </a:r>
            <a:endParaRPr sz="2000">
              <a:latin typeface="Tahoma"/>
              <a:cs typeface="Tahoma"/>
            </a:endParaRPr>
          </a:p>
          <a:p>
            <a:pPr marL="828040" marR="5080" lvl="1" indent="-534035">
              <a:lnSpc>
                <a:spcPct val="150000"/>
              </a:lnSpc>
              <a:spcBef>
                <a:spcPts val="490"/>
              </a:spcBef>
              <a:buAutoNum type="alphaLcPeriod"/>
              <a:tabLst>
                <a:tab pos="828040" algn="l"/>
              </a:tabLst>
            </a:pPr>
            <a:r>
              <a:rPr sz="2000" b="1" spc="-55" dirty="0">
                <a:solidFill>
                  <a:srgbClr val="000099"/>
                </a:solidFill>
                <a:latin typeface="Tahoma"/>
                <a:cs typeface="Tahoma"/>
              </a:rPr>
              <a:t>Teleologi</a:t>
            </a:r>
            <a:r>
              <a:rPr sz="2000" b="1" spc="-75" dirty="0">
                <a:solidFill>
                  <a:srgbClr val="000099"/>
                </a:solidFill>
                <a:latin typeface="Tahoma"/>
                <a:cs typeface="Tahoma"/>
              </a:rPr>
              <a:t> </a:t>
            </a:r>
            <a:r>
              <a:rPr sz="2000" b="1" spc="-45" dirty="0">
                <a:solidFill>
                  <a:srgbClr val="000099"/>
                </a:solidFill>
                <a:latin typeface="Tahoma"/>
                <a:cs typeface="Tahoma"/>
              </a:rPr>
              <a:t>Eudamonisme</a:t>
            </a:r>
            <a:r>
              <a:rPr sz="2000" b="1" spc="-50" dirty="0">
                <a:solidFill>
                  <a:srgbClr val="000099"/>
                </a:solidFill>
                <a:latin typeface="Tahoma"/>
                <a:cs typeface="Tahoma"/>
              </a:rPr>
              <a:t> </a:t>
            </a:r>
            <a:r>
              <a:rPr sz="2000" b="1" spc="-10" dirty="0">
                <a:solidFill>
                  <a:srgbClr val="000099"/>
                </a:solidFill>
                <a:latin typeface="Tahoma"/>
                <a:cs typeface="Tahoma"/>
              </a:rPr>
              <a:t>(eudamonia=kebahagiaan) </a:t>
            </a:r>
            <a:r>
              <a:rPr sz="2000" b="1" spc="-65" dirty="0">
                <a:solidFill>
                  <a:srgbClr val="000099"/>
                </a:solidFill>
                <a:latin typeface="Tahoma"/>
                <a:cs typeface="Tahoma"/>
              </a:rPr>
              <a:t>yaitu</a:t>
            </a:r>
            <a:r>
              <a:rPr sz="2000" b="1" spc="-145" dirty="0">
                <a:solidFill>
                  <a:srgbClr val="000099"/>
                </a:solidFill>
                <a:latin typeface="Tahoma"/>
                <a:cs typeface="Tahoma"/>
              </a:rPr>
              <a:t> </a:t>
            </a:r>
            <a:r>
              <a:rPr sz="2000" b="1" spc="-40" dirty="0">
                <a:solidFill>
                  <a:srgbClr val="000099"/>
                </a:solidFill>
                <a:latin typeface="Tahoma"/>
                <a:cs typeface="Tahoma"/>
              </a:rPr>
              <a:t>tindakan</a:t>
            </a:r>
            <a:r>
              <a:rPr sz="2000" b="1" spc="-65" dirty="0">
                <a:solidFill>
                  <a:srgbClr val="000099"/>
                </a:solidFill>
                <a:latin typeface="Tahoma"/>
                <a:cs typeface="Tahoma"/>
              </a:rPr>
              <a:t> </a:t>
            </a:r>
            <a:r>
              <a:rPr sz="2000" b="1" dirty="0">
                <a:solidFill>
                  <a:srgbClr val="000099"/>
                </a:solidFill>
                <a:latin typeface="Tahoma"/>
                <a:cs typeface="Tahoma"/>
              </a:rPr>
              <a:t>yang</a:t>
            </a:r>
            <a:r>
              <a:rPr sz="2000" b="1" spc="95" dirty="0">
                <a:solidFill>
                  <a:srgbClr val="000099"/>
                </a:solidFill>
                <a:latin typeface="Tahoma"/>
                <a:cs typeface="Tahoma"/>
              </a:rPr>
              <a:t> </a:t>
            </a:r>
            <a:r>
              <a:rPr sz="2000" b="1" spc="-80" dirty="0">
                <a:solidFill>
                  <a:srgbClr val="000099"/>
                </a:solidFill>
                <a:latin typeface="Tahoma"/>
                <a:cs typeface="Tahoma"/>
              </a:rPr>
              <a:t>bertujuan</a:t>
            </a:r>
            <a:r>
              <a:rPr sz="2000" b="1" spc="-170" dirty="0">
                <a:solidFill>
                  <a:srgbClr val="000099"/>
                </a:solidFill>
                <a:latin typeface="Tahoma"/>
                <a:cs typeface="Tahoma"/>
              </a:rPr>
              <a:t> </a:t>
            </a:r>
            <a:r>
              <a:rPr sz="2000" b="1" dirty="0">
                <a:solidFill>
                  <a:srgbClr val="000099"/>
                </a:solidFill>
                <a:latin typeface="Tahoma"/>
                <a:cs typeface="Tahoma"/>
              </a:rPr>
              <a:t>mencari</a:t>
            </a:r>
            <a:r>
              <a:rPr sz="2000" b="1" spc="-25" dirty="0">
                <a:solidFill>
                  <a:srgbClr val="000099"/>
                </a:solidFill>
                <a:latin typeface="Tahoma"/>
                <a:cs typeface="Tahoma"/>
              </a:rPr>
              <a:t> </a:t>
            </a:r>
            <a:r>
              <a:rPr sz="2000" b="1" spc="-10" dirty="0">
                <a:solidFill>
                  <a:srgbClr val="000099"/>
                </a:solidFill>
                <a:latin typeface="Tahoma"/>
                <a:cs typeface="Tahoma"/>
              </a:rPr>
              <a:t>kebahagiaan hakiki.</a:t>
            </a:r>
            <a:endParaRPr sz="2000">
              <a:latin typeface="Tahoma"/>
              <a:cs typeface="Tahoma"/>
            </a:endParaRPr>
          </a:p>
        </p:txBody>
      </p:sp>
      <p:sp>
        <p:nvSpPr>
          <p:cNvPr id="18" name="object 18"/>
          <p:cNvSpPr txBox="1"/>
          <p:nvPr/>
        </p:nvSpPr>
        <p:spPr>
          <a:xfrm>
            <a:off x="5262498"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7999"/>
            </a:xfrm>
            <a:prstGeom prst="rect">
              <a:avLst/>
            </a:prstGeom>
          </p:spPr>
        </p:pic>
        <p:pic>
          <p:nvPicPr>
            <p:cNvPr id="4" name="object 4"/>
            <p:cNvPicPr/>
            <p:nvPr/>
          </p:nvPicPr>
          <p:blipFill>
            <a:blip r:embed="rId3" cstate="print"/>
            <a:stretch>
              <a:fillRect/>
            </a:stretch>
          </p:blipFill>
          <p:spPr>
            <a:xfrm>
              <a:off x="7853171" y="12191"/>
              <a:ext cx="1290827" cy="1889759"/>
            </a:xfrm>
            <a:prstGeom prst="rect">
              <a:avLst/>
            </a:prstGeom>
          </p:spPr>
        </p:pic>
        <p:sp>
          <p:nvSpPr>
            <p:cNvPr id="5" name="object 5"/>
            <p:cNvSpPr/>
            <p:nvPr/>
          </p:nvSpPr>
          <p:spPr>
            <a:xfrm>
              <a:off x="6469379" y="9144"/>
              <a:ext cx="2673350" cy="1900555"/>
            </a:xfrm>
            <a:custGeom>
              <a:avLst/>
              <a:gdLst/>
              <a:ahLst/>
              <a:cxnLst/>
              <a:rect l="l" t="t" r="r" b="b"/>
              <a:pathLst>
                <a:path w="2673350" h="1900555">
                  <a:moveTo>
                    <a:pt x="2673096" y="1900173"/>
                  </a:moveTo>
                  <a:lnTo>
                    <a:pt x="0" y="0"/>
                  </a:lnTo>
                </a:path>
              </a:pathLst>
            </a:custGeom>
            <a:ln w="6095">
              <a:solidFill>
                <a:srgbClr val="C5C5C5"/>
              </a:solidFill>
            </a:ln>
          </p:spPr>
          <p:txBody>
            <a:bodyPr wrap="square" lIns="0" tIns="0" rIns="0" bIns="0" rtlCol="0"/>
            <a:lstStyle/>
            <a:p>
              <a:endParaRPr/>
            </a:p>
          </p:txBody>
        </p:sp>
        <p:sp>
          <p:nvSpPr>
            <p:cNvPr id="6" name="object 6"/>
            <p:cNvSpPr/>
            <p:nvPr/>
          </p:nvSpPr>
          <p:spPr>
            <a:xfrm>
              <a:off x="762" y="6858"/>
              <a:ext cx="9138285" cy="6845934"/>
            </a:xfrm>
            <a:custGeom>
              <a:avLst/>
              <a:gdLst/>
              <a:ahLst/>
              <a:cxnLst/>
              <a:rect l="l" t="t" r="r" b="b"/>
              <a:pathLst>
                <a:path w="9138285" h="6845934">
                  <a:moveTo>
                    <a:pt x="0" y="6845806"/>
                  </a:moveTo>
                  <a:lnTo>
                    <a:pt x="9137904" y="0"/>
                  </a:lnTo>
                </a:path>
              </a:pathLst>
            </a:custGeom>
            <a:ln w="4572">
              <a:solidFill>
                <a:srgbClr val="C1BCBC"/>
              </a:solidFill>
            </a:ln>
          </p:spPr>
          <p:txBody>
            <a:bodyPr wrap="square" lIns="0" tIns="0" rIns="0" bIns="0" rtlCol="0"/>
            <a:lstStyle/>
            <a:p>
              <a:endParaRPr/>
            </a:p>
          </p:txBody>
        </p:sp>
        <p:pic>
          <p:nvPicPr>
            <p:cNvPr id="7" name="object 7"/>
            <p:cNvPicPr/>
            <p:nvPr/>
          </p:nvPicPr>
          <p:blipFill>
            <a:blip r:embed="rId4" cstate="print"/>
            <a:stretch>
              <a:fillRect/>
            </a:stretch>
          </p:blipFill>
          <p:spPr>
            <a:xfrm>
              <a:off x="298703" y="385572"/>
              <a:ext cx="1295400" cy="400812"/>
            </a:xfrm>
            <a:prstGeom prst="rect">
              <a:avLst/>
            </a:prstGeom>
          </p:spPr>
        </p:pic>
        <p:pic>
          <p:nvPicPr>
            <p:cNvPr id="8" name="object 8"/>
            <p:cNvPicPr/>
            <p:nvPr/>
          </p:nvPicPr>
          <p:blipFill>
            <a:blip r:embed="rId5" cstate="print"/>
            <a:stretch>
              <a:fillRect/>
            </a:stretch>
          </p:blipFill>
          <p:spPr>
            <a:xfrm>
              <a:off x="1382267" y="385572"/>
              <a:ext cx="905256" cy="400812"/>
            </a:xfrm>
            <a:prstGeom prst="rect">
              <a:avLst/>
            </a:prstGeom>
          </p:spPr>
        </p:pic>
        <p:pic>
          <p:nvPicPr>
            <p:cNvPr id="9" name="object 9"/>
            <p:cNvPicPr/>
            <p:nvPr/>
          </p:nvPicPr>
          <p:blipFill>
            <a:blip r:embed="rId6" cstate="print"/>
            <a:stretch>
              <a:fillRect/>
            </a:stretch>
          </p:blipFill>
          <p:spPr>
            <a:xfrm>
              <a:off x="1952243" y="385572"/>
              <a:ext cx="385571" cy="400812"/>
            </a:xfrm>
            <a:prstGeom prst="rect">
              <a:avLst/>
            </a:prstGeom>
          </p:spPr>
        </p:pic>
        <p:pic>
          <p:nvPicPr>
            <p:cNvPr id="10" name="object 10"/>
            <p:cNvPicPr/>
            <p:nvPr/>
          </p:nvPicPr>
          <p:blipFill>
            <a:blip r:embed="rId7" cstate="print"/>
            <a:stretch>
              <a:fillRect/>
            </a:stretch>
          </p:blipFill>
          <p:spPr>
            <a:xfrm>
              <a:off x="2002536" y="385572"/>
              <a:ext cx="789432" cy="400812"/>
            </a:xfrm>
            <a:prstGeom prst="rect">
              <a:avLst/>
            </a:prstGeom>
          </p:spPr>
        </p:pic>
        <p:pic>
          <p:nvPicPr>
            <p:cNvPr id="11" name="object 11"/>
            <p:cNvPicPr/>
            <p:nvPr/>
          </p:nvPicPr>
          <p:blipFill>
            <a:blip r:embed="rId8" cstate="print"/>
            <a:stretch>
              <a:fillRect/>
            </a:stretch>
          </p:blipFill>
          <p:spPr>
            <a:xfrm>
              <a:off x="2513076" y="385572"/>
              <a:ext cx="912876" cy="400812"/>
            </a:xfrm>
            <a:prstGeom prst="rect">
              <a:avLst/>
            </a:prstGeom>
          </p:spPr>
        </p:pic>
        <p:pic>
          <p:nvPicPr>
            <p:cNvPr id="12" name="object 12"/>
            <p:cNvPicPr/>
            <p:nvPr/>
          </p:nvPicPr>
          <p:blipFill>
            <a:blip r:embed="rId9" cstate="print"/>
            <a:stretch>
              <a:fillRect/>
            </a:stretch>
          </p:blipFill>
          <p:spPr>
            <a:xfrm>
              <a:off x="3148583" y="385572"/>
              <a:ext cx="1167383" cy="400812"/>
            </a:xfrm>
            <a:prstGeom prst="rect">
              <a:avLst/>
            </a:prstGeom>
          </p:spPr>
        </p:pic>
        <p:pic>
          <p:nvPicPr>
            <p:cNvPr id="13" name="object 13"/>
            <p:cNvPicPr/>
            <p:nvPr/>
          </p:nvPicPr>
          <p:blipFill>
            <a:blip r:embed="rId10" cstate="print"/>
            <a:stretch>
              <a:fillRect/>
            </a:stretch>
          </p:blipFill>
          <p:spPr>
            <a:xfrm>
              <a:off x="446531" y="524255"/>
              <a:ext cx="999744" cy="275844"/>
            </a:xfrm>
            <a:prstGeom prst="rect">
              <a:avLst/>
            </a:prstGeom>
          </p:spPr>
        </p:pic>
        <p:pic>
          <p:nvPicPr>
            <p:cNvPr id="14" name="object 14"/>
            <p:cNvPicPr/>
            <p:nvPr/>
          </p:nvPicPr>
          <p:blipFill>
            <a:blip r:embed="rId11" cstate="print"/>
            <a:stretch>
              <a:fillRect/>
            </a:stretch>
          </p:blipFill>
          <p:spPr>
            <a:xfrm>
              <a:off x="1551431" y="525780"/>
              <a:ext cx="2599944" cy="274320"/>
            </a:xfrm>
            <a:prstGeom prst="rect">
              <a:avLst/>
            </a:prstGeom>
          </p:spPr>
        </p:pic>
      </p:grpSp>
      <p:sp>
        <p:nvSpPr>
          <p:cNvPr id="15" name="object 15"/>
          <p:cNvSpPr txBox="1"/>
          <p:nvPr/>
        </p:nvSpPr>
        <p:spPr>
          <a:xfrm>
            <a:off x="514299" y="871854"/>
            <a:ext cx="7735570" cy="1122680"/>
          </a:xfrm>
          <a:prstGeom prst="rect">
            <a:avLst/>
          </a:prstGeom>
        </p:spPr>
        <p:txBody>
          <a:bodyPr vert="horz" wrap="square" lIns="0" tIns="12700" rIns="0" bIns="0" rtlCol="0">
            <a:spAutoFit/>
          </a:bodyPr>
          <a:lstStyle/>
          <a:p>
            <a:pPr marL="12700" marR="5080" indent="-1905">
              <a:lnSpc>
                <a:spcPct val="150000"/>
              </a:lnSpc>
              <a:spcBef>
                <a:spcPts val="100"/>
              </a:spcBef>
              <a:buSzPct val="62500"/>
              <a:buFont typeface="Wingdings"/>
              <a:buChar char=""/>
              <a:tabLst>
                <a:tab pos="193675" algn="l"/>
                <a:tab pos="1005840" algn="l"/>
                <a:tab pos="1146175" algn="l"/>
                <a:tab pos="3761740" algn="l"/>
                <a:tab pos="5988685" algn="l"/>
              </a:tabLst>
            </a:pPr>
            <a:r>
              <a:rPr sz="2400" b="1" spc="-20" dirty="0">
                <a:solidFill>
                  <a:srgbClr val="000099"/>
                </a:solidFill>
                <a:latin typeface="Tahoma"/>
                <a:cs typeface="Tahoma"/>
              </a:rPr>
              <a:t>	Dari</a:t>
            </a:r>
            <a:r>
              <a:rPr sz="2400" b="1" dirty="0">
                <a:solidFill>
                  <a:srgbClr val="000099"/>
                </a:solidFill>
                <a:latin typeface="Tahoma"/>
                <a:cs typeface="Tahoma"/>
              </a:rPr>
              <a:t>		sudut</a:t>
            </a:r>
            <a:r>
              <a:rPr sz="2400" b="1" spc="400" dirty="0">
                <a:solidFill>
                  <a:srgbClr val="000099"/>
                </a:solidFill>
                <a:latin typeface="Tahoma"/>
                <a:cs typeface="Tahoma"/>
              </a:rPr>
              <a:t> </a:t>
            </a:r>
            <a:r>
              <a:rPr sz="2400" b="1" spc="-10" dirty="0">
                <a:solidFill>
                  <a:srgbClr val="000099"/>
                </a:solidFill>
                <a:latin typeface="Tahoma"/>
                <a:cs typeface="Tahoma"/>
              </a:rPr>
              <a:t>pandang</a:t>
            </a:r>
            <a:r>
              <a:rPr sz="2400" b="1" dirty="0">
                <a:solidFill>
                  <a:srgbClr val="000099"/>
                </a:solidFill>
                <a:latin typeface="Tahoma"/>
                <a:cs typeface="Tahoma"/>
              </a:rPr>
              <a:t>	</a:t>
            </a:r>
            <a:r>
              <a:rPr sz="2400" b="1" spc="-254" dirty="0">
                <a:solidFill>
                  <a:srgbClr val="000099"/>
                </a:solidFill>
                <a:latin typeface="Verdana"/>
                <a:cs typeface="Verdana"/>
              </a:rPr>
              <a:t>“untuk</a:t>
            </a:r>
            <a:r>
              <a:rPr sz="2400" b="1" spc="-45" dirty="0">
                <a:solidFill>
                  <a:srgbClr val="000099"/>
                </a:solidFill>
                <a:latin typeface="Verdana"/>
                <a:cs typeface="Verdana"/>
              </a:rPr>
              <a:t>  </a:t>
            </a:r>
            <a:r>
              <a:rPr sz="2400" b="1" spc="-10" dirty="0">
                <a:solidFill>
                  <a:srgbClr val="000099"/>
                </a:solidFill>
                <a:latin typeface="Tahoma"/>
                <a:cs typeface="Tahoma"/>
              </a:rPr>
              <a:t>siapa</a:t>
            </a:r>
            <a:r>
              <a:rPr sz="2400" b="1" dirty="0">
                <a:solidFill>
                  <a:srgbClr val="000099"/>
                </a:solidFill>
                <a:latin typeface="Tahoma"/>
                <a:cs typeface="Tahoma"/>
              </a:rPr>
              <a:t>	</a:t>
            </a:r>
            <a:r>
              <a:rPr sz="2400" b="1" spc="-220" dirty="0">
                <a:solidFill>
                  <a:srgbClr val="000099"/>
                </a:solidFill>
                <a:latin typeface="Verdana"/>
                <a:cs typeface="Verdana"/>
              </a:rPr>
              <a:t>tujuannya”, </a:t>
            </a:r>
            <a:r>
              <a:rPr sz="2400" b="1" spc="-10" dirty="0">
                <a:solidFill>
                  <a:srgbClr val="000099"/>
                </a:solidFill>
                <a:latin typeface="Tahoma"/>
                <a:cs typeface="Tahoma"/>
              </a:rPr>
              <a:t>etika</a:t>
            </a:r>
            <a:r>
              <a:rPr sz="2400" b="1" dirty="0">
                <a:solidFill>
                  <a:srgbClr val="000099"/>
                </a:solidFill>
                <a:latin typeface="Tahoma"/>
                <a:cs typeface="Tahoma"/>
              </a:rPr>
              <a:t>	</a:t>
            </a:r>
            <a:r>
              <a:rPr sz="2400" b="1" spc="-40" dirty="0">
                <a:solidFill>
                  <a:srgbClr val="000099"/>
                </a:solidFill>
                <a:latin typeface="Tahoma"/>
                <a:cs typeface="Tahoma"/>
              </a:rPr>
              <a:t>teleologi</a:t>
            </a:r>
            <a:r>
              <a:rPr sz="2400" b="1" spc="-65" dirty="0">
                <a:solidFill>
                  <a:srgbClr val="000099"/>
                </a:solidFill>
                <a:latin typeface="Tahoma"/>
                <a:cs typeface="Tahoma"/>
              </a:rPr>
              <a:t> </a:t>
            </a:r>
            <a:r>
              <a:rPr sz="2400" b="1" dirty="0">
                <a:solidFill>
                  <a:srgbClr val="000099"/>
                </a:solidFill>
                <a:latin typeface="Tahoma"/>
                <a:cs typeface="Tahoma"/>
              </a:rPr>
              <a:t>dibedakan</a:t>
            </a:r>
            <a:r>
              <a:rPr sz="2400" b="1" spc="5" dirty="0">
                <a:solidFill>
                  <a:srgbClr val="000099"/>
                </a:solidFill>
                <a:latin typeface="Tahoma"/>
                <a:cs typeface="Tahoma"/>
              </a:rPr>
              <a:t> </a:t>
            </a:r>
            <a:r>
              <a:rPr sz="2400" b="1" spc="-25" dirty="0">
                <a:solidFill>
                  <a:srgbClr val="000099"/>
                </a:solidFill>
                <a:latin typeface="Tahoma"/>
                <a:cs typeface="Tahoma"/>
              </a:rPr>
              <a:t>menjadi</a:t>
            </a:r>
            <a:r>
              <a:rPr sz="2400" b="1" spc="-30" dirty="0">
                <a:solidFill>
                  <a:srgbClr val="000099"/>
                </a:solidFill>
                <a:latin typeface="Tahoma"/>
                <a:cs typeface="Tahoma"/>
              </a:rPr>
              <a:t> </a:t>
            </a:r>
            <a:r>
              <a:rPr sz="2400" b="1" dirty="0">
                <a:solidFill>
                  <a:srgbClr val="000099"/>
                </a:solidFill>
                <a:latin typeface="Tahoma"/>
                <a:cs typeface="Tahoma"/>
              </a:rPr>
              <a:t>dua</a:t>
            </a:r>
            <a:r>
              <a:rPr sz="2400" b="1" spc="10" dirty="0">
                <a:solidFill>
                  <a:srgbClr val="000099"/>
                </a:solidFill>
                <a:latin typeface="Tahoma"/>
                <a:cs typeface="Tahoma"/>
              </a:rPr>
              <a:t> </a:t>
            </a:r>
            <a:r>
              <a:rPr sz="2400" b="1" spc="-10" dirty="0">
                <a:solidFill>
                  <a:srgbClr val="000099"/>
                </a:solidFill>
                <a:latin typeface="Tahoma"/>
                <a:cs typeface="Tahoma"/>
              </a:rPr>
              <a:t>yaitu:</a:t>
            </a:r>
            <a:endParaRPr sz="2400">
              <a:latin typeface="Tahoma"/>
              <a:cs typeface="Tahoma"/>
            </a:endParaRPr>
          </a:p>
        </p:txBody>
      </p:sp>
      <p:sp>
        <p:nvSpPr>
          <p:cNvPr id="19" name="object 19"/>
          <p:cNvSpPr txBox="1"/>
          <p:nvPr/>
        </p:nvSpPr>
        <p:spPr>
          <a:xfrm>
            <a:off x="8615553" y="859663"/>
            <a:ext cx="177800" cy="208279"/>
          </a:xfrm>
          <a:prstGeom prst="rect">
            <a:avLst/>
          </a:prstGeom>
        </p:spPr>
        <p:txBody>
          <a:bodyPr vert="horz" wrap="square" lIns="0" tIns="12700" rIns="0" bIns="0" rtlCol="0">
            <a:spAutoFit/>
          </a:bodyPr>
          <a:lstStyle/>
          <a:p>
            <a:pPr marL="12700">
              <a:lnSpc>
                <a:spcPct val="100000"/>
              </a:lnSpc>
              <a:spcBef>
                <a:spcPts val="100"/>
              </a:spcBef>
            </a:pPr>
            <a:r>
              <a:rPr sz="1200" spc="-25" dirty="0">
                <a:solidFill>
                  <a:srgbClr val="FFFFFF"/>
                </a:solidFill>
                <a:latin typeface="Times New Roman"/>
                <a:cs typeface="Times New Roman"/>
              </a:rPr>
              <a:t>15</a:t>
            </a:r>
            <a:endParaRPr sz="1200">
              <a:latin typeface="Times New Roman"/>
              <a:cs typeface="Times New Roman"/>
            </a:endParaRPr>
          </a:p>
        </p:txBody>
      </p:sp>
      <p:sp>
        <p:nvSpPr>
          <p:cNvPr id="16" name="object 16"/>
          <p:cNvSpPr txBox="1"/>
          <p:nvPr/>
        </p:nvSpPr>
        <p:spPr>
          <a:xfrm>
            <a:off x="796239" y="2043409"/>
            <a:ext cx="3841115" cy="1122680"/>
          </a:xfrm>
          <a:prstGeom prst="rect">
            <a:avLst/>
          </a:prstGeom>
        </p:spPr>
        <p:txBody>
          <a:bodyPr vert="horz" wrap="square" lIns="0" tIns="12065" rIns="0" bIns="0" rtlCol="0">
            <a:spAutoFit/>
          </a:bodyPr>
          <a:lstStyle/>
          <a:p>
            <a:pPr marL="355600" marR="5080" indent="-342900">
              <a:lnSpc>
                <a:spcPct val="150000"/>
              </a:lnSpc>
              <a:spcBef>
                <a:spcPts val="95"/>
              </a:spcBef>
              <a:tabLst>
                <a:tab pos="1932939" algn="l"/>
                <a:tab pos="2416175" algn="l"/>
                <a:tab pos="2809240" algn="l"/>
              </a:tabLst>
            </a:pPr>
            <a:r>
              <a:rPr sz="1900" b="1" dirty="0">
                <a:solidFill>
                  <a:srgbClr val="000099"/>
                </a:solidFill>
                <a:latin typeface="Tahoma"/>
                <a:cs typeface="Tahoma"/>
              </a:rPr>
              <a:t>a.</a:t>
            </a:r>
            <a:r>
              <a:rPr sz="1900" b="1" spc="395" dirty="0">
                <a:solidFill>
                  <a:srgbClr val="000099"/>
                </a:solidFill>
                <a:latin typeface="Tahoma"/>
                <a:cs typeface="Tahoma"/>
              </a:rPr>
              <a:t> </a:t>
            </a:r>
            <a:r>
              <a:rPr sz="2400" b="1" spc="-10" dirty="0">
                <a:solidFill>
                  <a:srgbClr val="000099"/>
                </a:solidFill>
                <a:latin typeface="Tahoma"/>
                <a:cs typeface="Tahoma"/>
              </a:rPr>
              <a:t>Egoisme</a:t>
            </a:r>
            <a:r>
              <a:rPr sz="2400" b="1" dirty="0">
                <a:solidFill>
                  <a:srgbClr val="000099"/>
                </a:solidFill>
                <a:latin typeface="Tahoma"/>
                <a:cs typeface="Tahoma"/>
              </a:rPr>
              <a:t>	</a:t>
            </a:r>
            <a:r>
              <a:rPr sz="2400" b="1" spc="-20" dirty="0">
                <a:solidFill>
                  <a:srgbClr val="000099"/>
                </a:solidFill>
                <a:latin typeface="Tahoma"/>
                <a:cs typeface="Tahoma"/>
              </a:rPr>
              <a:t>Etis,</a:t>
            </a:r>
            <a:r>
              <a:rPr sz="2400" b="1" dirty="0">
                <a:solidFill>
                  <a:srgbClr val="000099"/>
                </a:solidFill>
                <a:latin typeface="Tahoma"/>
                <a:cs typeface="Tahoma"/>
              </a:rPr>
              <a:t>	</a:t>
            </a:r>
            <a:r>
              <a:rPr sz="2400" b="1" spc="-10" dirty="0">
                <a:solidFill>
                  <a:srgbClr val="000099"/>
                </a:solidFill>
                <a:latin typeface="Tahoma"/>
                <a:cs typeface="Tahoma"/>
              </a:rPr>
              <a:t>yaitu dasarnya</a:t>
            </a:r>
            <a:r>
              <a:rPr sz="2400" b="1" dirty="0">
                <a:solidFill>
                  <a:srgbClr val="000099"/>
                </a:solidFill>
                <a:latin typeface="Tahoma"/>
                <a:cs typeface="Tahoma"/>
              </a:rPr>
              <a:t>		</a:t>
            </a:r>
            <a:r>
              <a:rPr sz="2400" b="1" spc="-100" dirty="0">
                <a:solidFill>
                  <a:srgbClr val="000099"/>
                </a:solidFill>
                <a:latin typeface="Tahoma"/>
                <a:cs typeface="Tahoma"/>
              </a:rPr>
              <a:t>bertujuan</a:t>
            </a:r>
            <a:endParaRPr sz="2400">
              <a:latin typeface="Tahoma"/>
              <a:cs typeface="Tahoma"/>
            </a:endParaRPr>
          </a:p>
        </p:txBody>
      </p:sp>
      <p:sp>
        <p:nvSpPr>
          <p:cNvPr id="17" name="object 17"/>
          <p:cNvSpPr txBox="1"/>
          <p:nvPr/>
        </p:nvSpPr>
        <p:spPr>
          <a:xfrm>
            <a:off x="4653153" y="2043409"/>
            <a:ext cx="3571875" cy="1122680"/>
          </a:xfrm>
          <a:prstGeom prst="rect">
            <a:avLst/>
          </a:prstGeom>
        </p:spPr>
        <p:txBody>
          <a:bodyPr vert="horz" wrap="square" lIns="0" tIns="12065" rIns="0" bIns="0" rtlCol="0">
            <a:spAutoFit/>
          </a:bodyPr>
          <a:lstStyle/>
          <a:p>
            <a:pPr marL="640080" marR="5080" indent="-628015">
              <a:lnSpc>
                <a:spcPct val="150000"/>
              </a:lnSpc>
              <a:spcBef>
                <a:spcPts val="95"/>
              </a:spcBef>
              <a:tabLst>
                <a:tab pos="1658620" algn="l"/>
                <a:tab pos="2123440" algn="l"/>
                <a:tab pos="2755900" algn="l"/>
              </a:tabLst>
            </a:pPr>
            <a:r>
              <a:rPr sz="2400" b="1" spc="-10" dirty="0">
                <a:solidFill>
                  <a:srgbClr val="000099"/>
                </a:solidFill>
                <a:latin typeface="Tahoma"/>
                <a:cs typeface="Tahoma"/>
              </a:rPr>
              <a:t>tindakan</a:t>
            </a:r>
            <a:r>
              <a:rPr sz="2400" b="1" dirty="0">
                <a:solidFill>
                  <a:srgbClr val="000099"/>
                </a:solidFill>
                <a:latin typeface="Tahoma"/>
                <a:cs typeface="Tahoma"/>
              </a:rPr>
              <a:t>	</a:t>
            </a:r>
            <a:r>
              <a:rPr sz="2400" b="1" spc="-20" dirty="0">
                <a:solidFill>
                  <a:srgbClr val="000099"/>
                </a:solidFill>
                <a:latin typeface="Tahoma"/>
                <a:cs typeface="Tahoma"/>
              </a:rPr>
              <a:t>yang</a:t>
            </a:r>
            <a:r>
              <a:rPr sz="2400" b="1" dirty="0">
                <a:solidFill>
                  <a:srgbClr val="000099"/>
                </a:solidFill>
                <a:latin typeface="Tahoma"/>
                <a:cs typeface="Tahoma"/>
              </a:rPr>
              <a:t>	</a:t>
            </a:r>
            <a:r>
              <a:rPr sz="2400" b="1" spc="-20" dirty="0">
                <a:solidFill>
                  <a:srgbClr val="000099"/>
                </a:solidFill>
                <a:latin typeface="Tahoma"/>
                <a:cs typeface="Tahoma"/>
              </a:rPr>
              <a:t>pada untuk</a:t>
            </a:r>
            <a:r>
              <a:rPr sz="2400" b="1" dirty="0">
                <a:solidFill>
                  <a:srgbClr val="000099"/>
                </a:solidFill>
                <a:latin typeface="Tahoma"/>
                <a:cs typeface="Tahoma"/>
              </a:rPr>
              <a:t>		</a:t>
            </a:r>
            <a:r>
              <a:rPr sz="2400" b="1" spc="-40" dirty="0">
                <a:solidFill>
                  <a:srgbClr val="000099"/>
                </a:solidFill>
                <a:latin typeface="Tahoma"/>
                <a:cs typeface="Tahoma"/>
              </a:rPr>
              <a:t>mengejar</a:t>
            </a:r>
            <a:endParaRPr sz="2400">
              <a:latin typeface="Tahoma"/>
              <a:cs typeface="Tahoma"/>
            </a:endParaRPr>
          </a:p>
        </p:txBody>
      </p:sp>
      <p:sp>
        <p:nvSpPr>
          <p:cNvPr id="18" name="object 18"/>
          <p:cNvSpPr txBox="1"/>
          <p:nvPr/>
        </p:nvSpPr>
        <p:spPr>
          <a:xfrm>
            <a:off x="796239" y="3219195"/>
            <a:ext cx="7435850" cy="2213610"/>
          </a:xfrm>
          <a:prstGeom prst="rect">
            <a:avLst/>
          </a:prstGeom>
        </p:spPr>
        <p:txBody>
          <a:bodyPr vert="horz" wrap="square" lIns="0" tIns="12700" rIns="0" bIns="0" rtlCol="0">
            <a:spAutoFit/>
          </a:bodyPr>
          <a:lstStyle/>
          <a:p>
            <a:pPr marL="355600" marR="5080">
              <a:lnSpc>
                <a:spcPct val="148800"/>
              </a:lnSpc>
              <a:spcBef>
                <a:spcPts val="100"/>
              </a:spcBef>
            </a:pPr>
            <a:r>
              <a:rPr sz="2400" b="1" spc="-10" dirty="0">
                <a:solidFill>
                  <a:srgbClr val="000099"/>
                </a:solidFill>
                <a:latin typeface="Tahoma"/>
                <a:cs typeface="Tahoma"/>
              </a:rPr>
              <a:t>kepentingan</a:t>
            </a:r>
            <a:r>
              <a:rPr sz="2400" b="1" spc="254" dirty="0">
                <a:solidFill>
                  <a:srgbClr val="000099"/>
                </a:solidFill>
                <a:latin typeface="Tahoma"/>
                <a:cs typeface="Tahoma"/>
              </a:rPr>
              <a:t> </a:t>
            </a:r>
            <a:r>
              <a:rPr sz="2400" b="1" dirty="0">
                <a:solidFill>
                  <a:srgbClr val="000099"/>
                </a:solidFill>
                <a:latin typeface="Tahoma"/>
                <a:cs typeface="Tahoma"/>
              </a:rPr>
              <a:t>pribadi</a:t>
            </a:r>
            <a:r>
              <a:rPr sz="2400" b="1" spc="190" dirty="0">
                <a:solidFill>
                  <a:srgbClr val="000099"/>
                </a:solidFill>
                <a:latin typeface="Tahoma"/>
                <a:cs typeface="Tahoma"/>
              </a:rPr>
              <a:t> </a:t>
            </a:r>
            <a:r>
              <a:rPr sz="2400" b="1" dirty="0">
                <a:solidFill>
                  <a:srgbClr val="000099"/>
                </a:solidFill>
                <a:latin typeface="Tahoma"/>
                <a:cs typeface="Tahoma"/>
              </a:rPr>
              <a:t>dan</a:t>
            </a:r>
            <a:r>
              <a:rPr sz="2400" b="1" spc="215" dirty="0">
                <a:solidFill>
                  <a:srgbClr val="000099"/>
                </a:solidFill>
                <a:latin typeface="Tahoma"/>
                <a:cs typeface="Tahoma"/>
              </a:rPr>
              <a:t> </a:t>
            </a:r>
            <a:r>
              <a:rPr sz="2400" b="1" dirty="0">
                <a:solidFill>
                  <a:srgbClr val="000099"/>
                </a:solidFill>
                <a:latin typeface="Tahoma"/>
                <a:cs typeface="Tahoma"/>
              </a:rPr>
              <a:t>memajukan</a:t>
            </a:r>
            <a:r>
              <a:rPr sz="2400" b="1" spc="200" dirty="0">
                <a:solidFill>
                  <a:srgbClr val="000099"/>
                </a:solidFill>
                <a:latin typeface="Tahoma"/>
                <a:cs typeface="Tahoma"/>
              </a:rPr>
              <a:t> </a:t>
            </a:r>
            <a:r>
              <a:rPr sz="2400" b="1" spc="-30" dirty="0">
                <a:solidFill>
                  <a:srgbClr val="000099"/>
                </a:solidFill>
                <a:latin typeface="Tahoma"/>
                <a:cs typeface="Tahoma"/>
              </a:rPr>
              <a:t>dirinnya </a:t>
            </a:r>
            <a:r>
              <a:rPr sz="2400" b="1" spc="-10" dirty="0">
                <a:solidFill>
                  <a:srgbClr val="000099"/>
                </a:solidFill>
                <a:latin typeface="Tahoma"/>
                <a:cs typeface="Tahoma"/>
              </a:rPr>
              <a:t>sendiri.</a:t>
            </a:r>
            <a:endParaRPr sz="2400">
              <a:latin typeface="Tahoma"/>
              <a:cs typeface="Tahoma"/>
            </a:endParaRPr>
          </a:p>
          <a:p>
            <a:pPr marL="355600" marR="9525" indent="-342900">
              <a:lnSpc>
                <a:spcPct val="150100"/>
              </a:lnSpc>
              <a:spcBef>
                <a:spcPts val="10"/>
              </a:spcBef>
              <a:tabLst>
                <a:tab pos="6156325" algn="l"/>
              </a:tabLst>
            </a:pPr>
            <a:r>
              <a:rPr sz="1900" b="1" dirty="0">
                <a:solidFill>
                  <a:srgbClr val="000099"/>
                </a:solidFill>
                <a:latin typeface="Tahoma"/>
                <a:cs typeface="Tahoma"/>
              </a:rPr>
              <a:t>b.</a:t>
            </a:r>
            <a:r>
              <a:rPr sz="1900" b="1" spc="175" dirty="0">
                <a:solidFill>
                  <a:srgbClr val="000099"/>
                </a:solidFill>
                <a:latin typeface="Tahoma"/>
                <a:cs typeface="Tahoma"/>
              </a:rPr>
              <a:t> </a:t>
            </a:r>
            <a:r>
              <a:rPr sz="2400" b="1" spc="-95" dirty="0">
                <a:solidFill>
                  <a:srgbClr val="000099"/>
                </a:solidFill>
                <a:latin typeface="Tahoma"/>
                <a:cs typeface="Tahoma"/>
              </a:rPr>
              <a:t>Utilitarianisme,</a:t>
            </a:r>
            <a:r>
              <a:rPr sz="2400" b="1" spc="-10" dirty="0">
                <a:solidFill>
                  <a:srgbClr val="000099"/>
                </a:solidFill>
                <a:latin typeface="Tahoma"/>
                <a:cs typeface="Tahoma"/>
              </a:rPr>
              <a:t>  </a:t>
            </a:r>
            <a:r>
              <a:rPr sz="2400" b="1" dirty="0">
                <a:solidFill>
                  <a:srgbClr val="000099"/>
                </a:solidFill>
                <a:latin typeface="Tahoma"/>
                <a:cs typeface="Tahoma"/>
              </a:rPr>
              <a:t>yaitu</a:t>
            </a:r>
            <a:r>
              <a:rPr sz="2400" b="1" spc="-45" dirty="0">
                <a:solidFill>
                  <a:srgbClr val="000099"/>
                </a:solidFill>
                <a:latin typeface="Tahoma"/>
                <a:cs typeface="Tahoma"/>
              </a:rPr>
              <a:t>  </a:t>
            </a:r>
            <a:r>
              <a:rPr sz="2400" b="1" dirty="0">
                <a:solidFill>
                  <a:srgbClr val="000099"/>
                </a:solidFill>
                <a:latin typeface="Tahoma"/>
                <a:cs typeface="Tahoma"/>
              </a:rPr>
              <a:t>tindakan</a:t>
            </a:r>
            <a:r>
              <a:rPr sz="2400" b="1" spc="-40" dirty="0">
                <a:solidFill>
                  <a:srgbClr val="000099"/>
                </a:solidFill>
                <a:latin typeface="Tahoma"/>
                <a:cs typeface="Tahoma"/>
              </a:rPr>
              <a:t>  </a:t>
            </a:r>
            <a:r>
              <a:rPr sz="2400" b="1" spc="-20" dirty="0">
                <a:solidFill>
                  <a:srgbClr val="000099"/>
                </a:solidFill>
                <a:latin typeface="Tahoma"/>
                <a:cs typeface="Tahoma"/>
              </a:rPr>
              <a:t>yang</a:t>
            </a:r>
            <a:r>
              <a:rPr sz="2400" b="1" dirty="0">
                <a:solidFill>
                  <a:srgbClr val="000099"/>
                </a:solidFill>
                <a:latin typeface="Tahoma"/>
                <a:cs typeface="Tahoma"/>
              </a:rPr>
              <a:t>	</a:t>
            </a:r>
            <a:r>
              <a:rPr sz="2400" b="1" spc="-20" dirty="0">
                <a:solidFill>
                  <a:srgbClr val="000099"/>
                </a:solidFill>
                <a:latin typeface="Tahoma"/>
                <a:cs typeface="Tahoma"/>
              </a:rPr>
              <a:t>berguna </a:t>
            </a:r>
            <a:r>
              <a:rPr sz="2400" b="1" dirty="0">
                <a:solidFill>
                  <a:srgbClr val="000099"/>
                </a:solidFill>
                <a:latin typeface="Tahoma"/>
                <a:cs typeface="Tahoma"/>
              </a:rPr>
              <a:t>dan</a:t>
            </a:r>
            <a:r>
              <a:rPr sz="2400" b="1" spc="-20" dirty="0">
                <a:solidFill>
                  <a:srgbClr val="000099"/>
                </a:solidFill>
                <a:latin typeface="Tahoma"/>
                <a:cs typeface="Tahoma"/>
              </a:rPr>
              <a:t> </a:t>
            </a:r>
            <a:r>
              <a:rPr sz="2400" b="1" dirty="0">
                <a:solidFill>
                  <a:srgbClr val="000099"/>
                </a:solidFill>
                <a:latin typeface="Tahoma"/>
                <a:cs typeface="Tahoma"/>
              </a:rPr>
              <a:t>membawa</a:t>
            </a:r>
            <a:r>
              <a:rPr sz="2400" b="1" spc="-20" dirty="0">
                <a:solidFill>
                  <a:srgbClr val="000099"/>
                </a:solidFill>
                <a:latin typeface="Tahoma"/>
                <a:cs typeface="Tahoma"/>
              </a:rPr>
              <a:t> </a:t>
            </a:r>
            <a:r>
              <a:rPr sz="2400" b="1" spc="-30" dirty="0">
                <a:solidFill>
                  <a:srgbClr val="000099"/>
                </a:solidFill>
                <a:latin typeface="Tahoma"/>
                <a:cs typeface="Tahoma"/>
              </a:rPr>
              <a:t>manfaat</a:t>
            </a:r>
            <a:r>
              <a:rPr sz="2400" b="1" spc="-40" dirty="0">
                <a:solidFill>
                  <a:srgbClr val="000099"/>
                </a:solidFill>
                <a:latin typeface="Tahoma"/>
                <a:cs typeface="Tahoma"/>
              </a:rPr>
              <a:t> </a:t>
            </a:r>
            <a:r>
              <a:rPr sz="2400" b="1" dirty="0">
                <a:solidFill>
                  <a:srgbClr val="000099"/>
                </a:solidFill>
                <a:latin typeface="Tahoma"/>
                <a:cs typeface="Tahoma"/>
              </a:rPr>
              <a:t>bagi</a:t>
            </a:r>
            <a:r>
              <a:rPr sz="2400" b="1" spc="-10" dirty="0">
                <a:solidFill>
                  <a:srgbClr val="000099"/>
                </a:solidFill>
                <a:latin typeface="Tahoma"/>
                <a:cs typeface="Tahoma"/>
              </a:rPr>
              <a:t> </a:t>
            </a:r>
            <a:r>
              <a:rPr sz="2400" b="1" dirty="0">
                <a:solidFill>
                  <a:srgbClr val="000099"/>
                </a:solidFill>
                <a:latin typeface="Tahoma"/>
                <a:cs typeface="Tahoma"/>
              </a:rPr>
              <a:t>semua</a:t>
            </a:r>
            <a:r>
              <a:rPr sz="2400" b="1" spc="-55" dirty="0">
                <a:solidFill>
                  <a:srgbClr val="000099"/>
                </a:solidFill>
                <a:latin typeface="Tahoma"/>
                <a:cs typeface="Tahoma"/>
              </a:rPr>
              <a:t> </a:t>
            </a:r>
            <a:r>
              <a:rPr sz="2400" b="1" spc="-10" dirty="0">
                <a:solidFill>
                  <a:srgbClr val="000099"/>
                </a:solidFill>
                <a:latin typeface="Tahoma"/>
                <a:cs typeface="Tahoma"/>
              </a:rPr>
              <a:t>pihak.</a:t>
            </a:r>
            <a:endParaRPr sz="2400">
              <a:latin typeface="Tahoma"/>
              <a:cs typeface="Tahoma"/>
            </a:endParaRPr>
          </a:p>
        </p:txBody>
      </p:sp>
      <p:sp>
        <p:nvSpPr>
          <p:cNvPr id="20" name="object 20"/>
          <p:cNvSpPr txBox="1"/>
          <p:nvPr/>
        </p:nvSpPr>
        <p:spPr>
          <a:xfrm>
            <a:off x="5262498"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778" y="0"/>
            <a:ext cx="9147810" cy="6858000"/>
            <a:chOff x="-1778" y="0"/>
            <a:chExt cx="9147810"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C1BCBC"/>
              </a:solidFill>
            </a:ln>
          </p:spPr>
          <p:txBody>
            <a:bodyPr wrap="square" lIns="0" tIns="0" rIns="0" bIns="0" rtlCol="0"/>
            <a:lstStyle/>
            <a:p>
              <a:endParaRPr/>
            </a:p>
          </p:txBody>
        </p:sp>
        <p:sp>
          <p:nvSpPr>
            <p:cNvPr id="5" name="object 5"/>
            <p:cNvSpPr/>
            <p:nvPr/>
          </p:nvSpPr>
          <p:spPr>
            <a:xfrm>
              <a:off x="6469380" y="4948428"/>
              <a:ext cx="2673350" cy="1900555"/>
            </a:xfrm>
            <a:custGeom>
              <a:avLst/>
              <a:gdLst/>
              <a:ahLst/>
              <a:cxnLst/>
              <a:rect l="l" t="t" r="r" b="b"/>
              <a:pathLst>
                <a:path w="2673350" h="1900554">
                  <a:moveTo>
                    <a:pt x="2673096" y="0"/>
                  </a:moveTo>
                  <a:lnTo>
                    <a:pt x="0" y="1900173"/>
                  </a:lnTo>
                </a:path>
              </a:pathLst>
            </a:custGeom>
            <a:ln w="6096">
              <a:solidFill>
                <a:srgbClr val="C5C5C5"/>
              </a:solidFill>
            </a:ln>
          </p:spPr>
          <p:txBody>
            <a:bodyPr wrap="square" lIns="0" tIns="0" rIns="0" bIns="0" rtlCol="0"/>
            <a:lstStyle/>
            <a:p>
              <a:endParaRPr/>
            </a:p>
          </p:txBody>
        </p:sp>
        <p:pic>
          <p:nvPicPr>
            <p:cNvPr id="6" name="object 6"/>
            <p:cNvPicPr/>
            <p:nvPr/>
          </p:nvPicPr>
          <p:blipFill>
            <a:blip r:embed="rId3" cstate="print"/>
            <a:stretch>
              <a:fillRect/>
            </a:stretch>
          </p:blipFill>
          <p:spPr>
            <a:xfrm>
              <a:off x="2833116" y="306324"/>
              <a:ext cx="3459479" cy="646176"/>
            </a:xfrm>
            <a:prstGeom prst="rect">
              <a:avLst/>
            </a:prstGeom>
          </p:spPr>
        </p:pic>
        <p:pic>
          <p:nvPicPr>
            <p:cNvPr id="7" name="object 7"/>
            <p:cNvPicPr/>
            <p:nvPr/>
          </p:nvPicPr>
          <p:blipFill>
            <a:blip r:embed="rId4" cstate="print"/>
            <a:stretch>
              <a:fillRect/>
            </a:stretch>
          </p:blipFill>
          <p:spPr>
            <a:xfrm>
              <a:off x="3134867" y="553212"/>
              <a:ext cx="2880360" cy="315467"/>
            </a:xfrm>
            <a:prstGeom prst="rect">
              <a:avLst/>
            </a:prstGeom>
          </p:spPr>
        </p:pic>
      </p:grpSp>
      <p:sp>
        <p:nvSpPr>
          <p:cNvPr id="10" name="object 10"/>
          <p:cNvSpPr txBox="1"/>
          <p:nvPr/>
        </p:nvSpPr>
        <p:spPr>
          <a:xfrm>
            <a:off x="2706623" y="1371600"/>
            <a:ext cx="1323340" cy="609600"/>
          </a:xfrm>
          <a:prstGeom prst="rect">
            <a:avLst/>
          </a:prstGeom>
          <a:solidFill>
            <a:srgbClr val="FFCC00"/>
          </a:solidFill>
          <a:ln w="9144">
            <a:solidFill>
              <a:srgbClr val="000000"/>
            </a:solidFill>
          </a:ln>
        </p:spPr>
        <p:txBody>
          <a:bodyPr vert="horz" wrap="square" lIns="0" tIns="35560" rIns="0" bIns="0" rtlCol="0">
            <a:spAutoFit/>
          </a:bodyPr>
          <a:lstStyle/>
          <a:p>
            <a:pPr marL="347980" marR="338455" indent="69850">
              <a:lnSpc>
                <a:spcPct val="100000"/>
              </a:lnSpc>
              <a:spcBef>
                <a:spcPts val="280"/>
              </a:spcBef>
            </a:pPr>
            <a:r>
              <a:rPr sz="1600" b="1" spc="-10" dirty="0">
                <a:solidFill>
                  <a:srgbClr val="990000"/>
                </a:solidFill>
                <a:latin typeface="Arial"/>
                <a:cs typeface="Arial"/>
              </a:rPr>
              <a:t>Etika </a:t>
            </a:r>
            <a:r>
              <a:rPr sz="1600" b="1" spc="-15" dirty="0">
                <a:solidFill>
                  <a:srgbClr val="990000"/>
                </a:solidFill>
                <a:latin typeface="Arial"/>
                <a:cs typeface="Arial"/>
              </a:rPr>
              <a:t>Umum</a:t>
            </a:r>
            <a:endParaRPr sz="1600">
              <a:latin typeface="Arial"/>
              <a:cs typeface="Arial"/>
            </a:endParaRPr>
          </a:p>
        </p:txBody>
      </p:sp>
      <p:sp>
        <p:nvSpPr>
          <p:cNvPr id="12" name="object 12"/>
          <p:cNvSpPr txBox="1"/>
          <p:nvPr/>
        </p:nvSpPr>
        <p:spPr>
          <a:xfrm>
            <a:off x="4553711" y="1900427"/>
            <a:ext cx="1306195" cy="619125"/>
          </a:xfrm>
          <a:prstGeom prst="rect">
            <a:avLst/>
          </a:prstGeom>
          <a:solidFill>
            <a:srgbClr val="FFCC00"/>
          </a:solidFill>
          <a:ln w="9144">
            <a:solidFill>
              <a:srgbClr val="000000"/>
            </a:solidFill>
          </a:ln>
        </p:spPr>
        <p:txBody>
          <a:bodyPr vert="horz" wrap="square" lIns="0" tIns="35560" rIns="0" bIns="0" rtlCol="0">
            <a:spAutoFit/>
          </a:bodyPr>
          <a:lstStyle/>
          <a:p>
            <a:pPr marL="90805" marR="384810">
              <a:lnSpc>
                <a:spcPct val="100000"/>
              </a:lnSpc>
              <a:spcBef>
                <a:spcPts val="280"/>
              </a:spcBef>
            </a:pPr>
            <a:r>
              <a:rPr sz="1400" b="1" spc="-10" dirty="0">
                <a:solidFill>
                  <a:srgbClr val="990000"/>
                </a:solidFill>
                <a:latin typeface="Arial"/>
                <a:cs typeface="Arial"/>
              </a:rPr>
              <a:t>Etika Individual</a:t>
            </a:r>
            <a:endParaRPr sz="1400">
              <a:latin typeface="Arial"/>
              <a:cs typeface="Arial"/>
            </a:endParaRPr>
          </a:p>
        </p:txBody>
      </p:sp>
      <p:sp>
        <p:nvSpPr>
          <p:cNvPr id="21" name="object 21"/>
          <p:cNvSpPr txBox="1"/>
          <p:nvPr/>
        </p:nvSpPr>
        <p:spPr>
          <a:xfrm>
            <a:off x="6644640" y="1886711"/>
            <a:ext cx="1437640" cy="570230"/>
          </a:xfrm>
          <a:prstGeom prst="rect">
            <a:avLst/>
          </a:prstGeom>
          <a:solidFill>
            <a:srgbClr val="FFCC00"/>
          </a:solidFill>
          <a:ln w="9144">
            <a:solidFill>
              <a:srgbClr val="000000"/>
            </a:solidFill>
          </a:ln>
        </p:spPr>
        <p:txBody>
          <a:bodyPr vert="horz" wrap="square" lIns="0" tIns="34925" rIns="0" bIns="0" rtlCol="0">
            <a:spAutoFit/>
          </a:bodyPr>
          <a:lstStyle/>
          <a:p>
            <a:pPr marL="92710" marR="127000">
              <a:lnSpc>
                <a:spcPct val="100000"/>
              </a:lnSpc>
              <a:spcBef>
                <a:spcPts val="275"/>
              </a:spcBef>
            </a:pPr>
            <a:r>
              <a:rPr sz="1400" b="1" dirty="0">
                <a:solidFill>
                  <a:srgbClr val="990000"/>
                </a:solidFill>
                <a:latin typeface="Arial"/>
                <a:cs typeface="Arial"/>
              </a:rPr>
              <a:t>Etika</a:t>
            </a:r>
            <a:r>
              <a:rPr sz="1400" b="1" spc="-125" dirty="0">
                <a:solidFill>
                  <a:srgbClr val="990000"/>
                </a:solidFill>
                <a:latin typeface="Arial"/>
                <a:cs typeface="Arial"/>
              </a:rPr>
              <a:t> </a:t>
            </a:r>
            <a:r>
              <a:rPr sz="1400" b="1" spc="-10" dirty="0">
                <a:solidFill>
                  <a:srgbClr val="990000"/>
                </a:solidFill>
                <a:latin typeface="Arial"/>
                <a:cs typeface="Arial"/>
              </a:rPr>
              <a:t>terhadap sesama</a:t>
            </a:r>
            <a:endParaRPr sz="1400">
              <a:latin typeface="Arial"/>
              <a:cs typeface="Arial"/>
            </a:endParaRPr>
          </a:p>
        </p:txBody>
      </p:sp>
      <p:sp>
        <p:nvSpPr>
          <p:cNvPr id="9" name="object 9"/>
          <p:cNvSpPr txBox="1"/>
          <p:nvPr/>
        </p:nvSpPr>
        <p:spPr>
          <a:xfrm>
            <a:off x="1676400" y="2348483"/>
            <a:ext cx="916305" cy="523240"/>
          </a:xfrm>
          <a:prstGeom prst="rect">
            <a:avLst/>
          </a:prstGeom>
          <a:solidFill>
            <a:srgbClr val="FFCC00"/>
          </a:solidFill>
          <a:ln w="9144">
            <a:solidFill>
              <a:srgbClr val="000000"/>
            </a:solidFill>
          </a:ln>
        </p:spPr>
        <p:txBody>
          <a:bodyPr vert="horz" wrap="square" lIns="0" tIns="36194" rIns="0" bIns="0" rtlCol="0">
            <a:spAutoFit/>
          </a:bodyPr>
          <a:lstStyle/>
          <a:p>
            <a:pPr marL="214629">
              <a:lnSpc>
                <a:spcPct val="100000"/>
              </a:lnSpc>
              <a:spcBef>
                <a:spcPts val="284"/>
              </a:spcBef>
            </a:pPr>
            <a:r>
              <a:rPr sz="1600" b="1" spc="-10" dirty="0">
                <a:solidFill>
                  <a:srgbClr val="990000"/>
                </a:solidFill>
                <a:latin typeface="Arial"/>
                <a:cs typeface="Arial"/>
              </a:rPr>
              <a:t>Etika</a:t>
            </a:r>
            <a:endParaRPr sz="1600">
              <a:latin typeface="Arial"/>
              <a:cs typeface="Arial"/>
            </a:endParaRPr>
          </a:p>
        </p:txBody>
      </p:sp>
      <p:sp>
        <p:nvSpPr>
          <p:cNvPr id="22" name="object 22"/>
          <p:cNvSpPr txBox="1"/>
          <p:nvPr/>
        </p:nvSpPr>
        <p:spPr>
          <a:xfrm>
            <a:off x="6644640" y="2889504"/>
            <a:ext cx="1437640" cy="424180"/>
          </a:xfrm>
          <a:prstGeom prst="rect">
            <a:avLst/>
          </a:prstGeom>
          <a:solidFill>
            <a:srgbClr val="FFCC00"/>
          </a:solidFill>
          <a:ln w="9144">
            <a:solidFill>
              <a:srgbClr val="000000"/>
            </a:solidFill>
          </a:ln>
        </p:spPr>
        <p:txBody>
          <a:bodyPr vert="horz" wrap="square" lIns="0" tIns="35560" rIns="0" bIns="0" rtlCol="0">
            <a:spAutoFit/>
          </a:bodyPr>
          <a:lstStyle/>
          <a:p>
            <a:pPr marL="92710">
              <a:lnSpc>
                <a:spcPct val="100000"/>
              </a:lnSpc>
              <a:spcBef>
                <a:spcPts val="280"/>
              </a:spcBef>
            </a:pPr>
            <a:r>
              <a:rPr sz="1400" b="1" dirty="0">
                <a:solidFill>
                  <a:srgbClr val="990000"/>
                </a:solidFill>
                <a:latin typeface="Arial"/>
                <a:cs typeface="Arial"/>
              </a:rPr>
              <a:t>Etika</a:t>
            </a:r>
            <a:r>
              <a:rPr sz="1400" b="1" spc="-105" dirty="0">
                <a:solidFill>
                  <a:srgbClr val="990000"/>
                </a:solidFill>
                <a:latin typeface="Arial"/>
                <a:cs typeface="Arial"/>
              </a:rPr>
              <a:t> </a:t>
            </a:r>
            <a:r>
              <a:rPr sz="1400" b="1" spc="-10" dirty="0">
                <a:solidFill>
                  <a:srgbClr val="990000"/>
                </a:solidFill>
                <a:latin typeface="Arial"/>
                <a:cs typeface="Arial"/>
              </a:rPr>
              <a:t>Keluarga</a:t>
            </a:r>
            <a:endParaRPr sz="1400">
              <a:latin typeface="Arial"/>
              <a:cs typeface="Arial"/>
            </a:endParaRPr>
          </a:p>
        </p:txBody>
      </p:sp>
      <p:sp>
        <p:nvSpPr>
          <p:cNvPr id="11" name="object 11"/>
          <p:cNvSpPr txBox="1"/>
          <p:nvPr/>
        </p:nvSpPr>
        <p:spPr>
          <a:xfrm>
            <a:off x="2560320" y="3214116"/>
            <a:ext cx="1469390" cy="596265"/>
          </a:xfrm>
          <a:prstGeom prst="rect">
            <a:avLst/>
          </a:prstGeom>
          <a:solidFill>
            <a:srgbClr val="FFCC00"/>
          </a:solidFill>
          <a:ln w="9144">
            <a:solidFill>
              <a:srgbClr val="000000"/>
            </a:solidFill>
          </a:ln>
        </p:spPr>
        <p:txBody>
          <a:bodyPr vert="horz" wrap="square" lIns="0" tIns="37465" rIns="0" bIns="0" rtlCol="0">
            <a:spAutoFit/>
          </a:bodyPr>
          <a:lstStyle/>
          <a:p>
            <a:pPr marL="365125" marR="353060" indent="128270">
              <a:lnSpc>
                <a:spcPct val="100000"/>
              </a:lnSpc>
              <a:spcBef>
                <a:spcPts val="295"/>
              </a:spcBef>
            </a:pPr>
            <a:r>
              <a:rPr sz="1600" b="1" spc="-10" dirty="0">
                <a:solidFill>
                  <a:srgbClr val="990000"/>
                </a:solidFill>
                <a:latin typeface="Arial"/>
                <a:cs typeface="Arial"/>
              </a:rPr>
              <a:t>Etika Khusus</a:t>
            </a:r>
            <a:endParaRPr sz="1600">
              <a:latin typeface="Arial"/>
              <a:cs typeface="Arial"/>
            </a:endParaRPr>
          </a:p>
        </p:txBody>
      </p:sp>
      <p:grpSp>
        <p:nvGrpSpPr>
          <p:cNvPr id="13" name="object 13"/>
          <p:cNvGrpSpPr/>
          <p:nvPr/>
        </p:nvGrpSpPr>
        <p:grpSpPr>
          <a:xfrm>
            <a:off x="4548949" y="3209353"/>
            <a:ext cx="1315720" cy="445770"/>
            <a:chOff x="4548949" y="3209353"/>
            <a:chExt cx="1315720" cy="445770"/>
          </a:xfrm>
        </p:grpSpPr>
        <p:sp>
          <p:nvSpPr>
            <p:cNvPr id="14" name="object 14"/>
            <p:cNvSpPr/>
            <p:nvPr/>
          </p:nvSpPr>
          <p:spPr>
            <a:xfrm>
              <a:off x="4553711" y="3214116"/>
              <a:ext cx="1306195" cy="436245"/>
            </a:xfrm>
            <a:custGeom>
              <a:avLst/>
              <a:gdLst/>
              <a:ahLst/>
              <a:cxnLst/>
              <a:rect l="l" t="t" r="r" b="b"/>
              <a:pathLst>
                <a:path w="1306195" h="436245">
                  <a:moveTo>
                    <a:pt x="1305814" y="0"/>
                  </a:moveTo>
                  <a:lnTo>
                    <a:pt x="0" y="0"/>
                  </a:lnTo>
                  <a:lnTo>
                    <a:pt x="0" y="435864"/>
                  </a:lnTo>
                  <a:lnTo>
                    <a:pt x="1305814" y="435864"/>
                  </a:lnTo>
                  <a:lnTo>
                    <a:pt x="1305814" y="0"/>
                  </a:lnTo>
                  <a:close/>
                </a:path>
              </a:pathLst>
            </a:custGeom>
            <a:solidFill>
              <a:srgbClr val="FFCC00"/>
            </a:solidFill>
          </p:spPr>
          <p:txBody>
            <a:bodyPr wrap="square" lIns="0" tIns="0" rIns="0" bIns="0" rtlCol="0"/>
            <a:lstStyle/>
            <a:p>
              <a:endParaRPr/>
            </a:p>
          </p:txBody>
        </p:sp>
        <p:sp>
          <p:nvSpPr>
            <p:cNvPr id="15" name="object 15"/>
            <p:cNvSpPr/>
            <p:nvPr/>
          </p:nvSpPr>
          <p:spPr>
            <a:xfrm>
              <a:off x="4553711" y="3214116"/>
              <a:ext cx="1306195" cy="436245"/>
            </a:xfrm>
            <a:custGeom>
              <a:avLst/>
              <a:gdLst/>
              <a:ahLst/>
              <a:cxnLst/>
              <a:rect l="l" t="t" r="r" b="b"/>
              <a:pathLst>
                <a:path w="1306195" h="436245">
                  <a:moveTo>
                    <a:pt x="0" y="435864"/>
                  </a:moveTo>
                  <a:lnTo>
                    <a:pt x="1305814" y="435864"/>
                  </a:lnTo>
                  <a:lnTo>
                    <a:pt x="1305814" y="0"/>
                  </a:lnTo>
                  <a:lnTo>
                    <a:pt x="0" y="0"/>
                  </a:lnTo>
                  <a:lnTo>
                    <a:pt x="0" y="435864"/>
                  </a:lnTo>
                  <a:close/>
                </a:path>
              </a:pathLst>
            </a:custGeom>
            <a:ln w="9144">
              <a:solidFill>
                <a:srgbClr val="000000"/>
              </a:solidFill>
            </a:ln>
          </p:spPr>
          <p:txBody>
            <a:bodyPr wrap="square" lIns="0" tIns="0" rIns="0" bIns="0" rtlCol="0"/>
            <a:lstStyle/>
            <a:p>
              <a:endParaRPr/>
            </a:p>
          </p:txBody>
        </p:sp>
      </p:grpSp>
      <p:sp>
        <p:nvSpPr>
          <p:cNvPr id="16" name="object 16"/>
          <p:cNvSpPr txBox="1"/>
          <p:nvPr/>
        </p:nvSpPr>
        <p:spPr>
          <a:xfrm>
            <a:off x="4632705" y="3237738"/>
            <a:ext cx="1017269" cy="239395"/>
          </a:xfrm>
          <a:prstGeom prst="rect">
            <a:avLst/>
          </a:prstGeom>
        </p:spPr>
        <p:txBody>
          <a:bodyPr vert="horz" wrap="square" lIns="0" tIns="13335" rIns="0" bIns="0" rtlCol="0">
            <a:spAutoFit/>
          </a:bodyPr>
          <a:lstStyle/>
          <a:p>
            <a:pPr marL="12700">
              <a:lnSpc>
                <a:spcPct val="100000"/>
              </a:lnSpc>
              <a:spcBef>
                <a:spcPts val="105"/>
              </a:spcBef>
            </a:pPr>
            <a:r>
              <a:rPr sz="1400" b="1" dirty="0">
                <a:solidFill>
                  <a:srgbClr val="990000"/>
                </a:solidFill>
                <a:latin typeface="Arial"/>
                <a:cs typeface="Arial"/>
              </a:rPr>
              <a:t>Etika</a:t>
            </a:r>
            <a:r>
              <a:rPr sz="1400" b="1" spc="-65" dirty="0">
                <a:solidFill>
                  <a:srgbClr val="990000"/>
                </a:solidFill>
                <a:latin typeface="Arial"/>
                <a:cs typeface="Arial"/>
              </a:rPr>
              <a:t> </a:t>
            </a:r>
            <a:r>
              <a:rPr sz="1400" b="1" spc="-10" dirty="0">
                <a:solidFill>
                  <a:srgbClr val="990000"/>
                </a:solidFill>
                <a:latin typeface="Arial"/>
                <a:cs typeface="Arial"/>
              </a:rPr>
              <a:t>Sosial</a:t>
            </a:r>
            <a:endParaRPr sz="1400">
              <a:latin typeface="Arial"/>
              <a:cs typeface="Arial"/>
            </a:endParaRPr>
          </a:p>
        </p:txBody>
      </p:sp>
      <p:sp>
        <p:nvSpPr>
          <p:cNvPr id="23" name="object 23"/>
          <p:cNvSpPr txBox="1"/>
          <p:nvPr/>
        </p:nvSpPr>
        <p:spPr>
          <a:xfrm>
            <a:off x="6644640" y="3864864"/>
            <a:ext cx="1363980" cy="419100"/>
          </a:xfrm>
          <a:prstGeom prst="rect">
            <a:avLst/>
          </a:prstGeom>
          <a:solidFill>
            <a:srgbClr val="FFCC00"/>
          </a:solidFill>
          <a:ln w="9144">
            <a:solidFill>
              <a:srgbClr val="000000"/>
            </a:solidFill>
          </a:ln>
        </p:spPr>
        <p:txBody>
          <a:bodyPr vert="horz" wrap="square" lIns="0" tIns="36830" rIns="0" bIns="0" rtlCol="0">
            <a:spAutoFit/>
          </a:bodyPr>
          <a:lstStyle/>
          <a:p>
            <a:pPr marL="92710">
              <a:lnSpc>
                <a:spcPct val="100000"/>
              </a:lnSpc>
              <a:spcBef>
                <a:spcPts val="290"/>
              </a:spcBef>
            </a:pPr>
            <a:r>
              <a:rPr sz="1400" b="1" dirty="0">
                <a:solidFill>
                  <a:srgbClr val="990000"/>
                </a:solidFill>
                <a:latin typeface="Arial"/>
                <a:cs typeface="Arial"/>
              </a:rPr>
              <a:t>Etika</a:t>
            </a:r>
            <a:r>
              <a:rPr sz="1400" b="1" spc="-114" dirty="0">
                <a:solidFill>
                  <a:srgbClr val="990000"/>
                </a:solidFill>
                <a:latin typeface="Arial"/>
                <a:cs typeface="Arial"/>
              </a:rPr>
              <a:t> </a:t>
            </a:r>
            <a:r>
              <a:rPr sz="1400" b="1" spc="-10" dirty="0">
                <a:solidFill>
                  <a:srgbClr val="990000"/>
                </a:solidFill>
                <a:latin typeface="Arial"/>
                <a:cs typeface="Arial"/>
              </a:rPr>
              <a:t>Politik</a:t>
            </a:r>
            <a:endParaRPr sz="1400">
              <a:latin typeface="Arial"/>
              <a:cs typeface="Arial"/>
            </a:endParaRPr>
          </a:p>
        </p:txBody>
      </p:sp>
      <p:grpSp>
        <p:nvGrpSpPr>
          <p:cNvPr id="17" name="object 17"/>
          <p:cNvGrpSpPr/>
          <p:nvPr/>
        </p:nvGrpSpPr>
        <p:grpSpPr>
          <a:xfrm>
            <a:off x="4262437" y="4454525"/>
            <a:ext cx="1763395" cy="579755"/>
            <a:chOff x="4262437" y="4454525"/>
            <a:chExt cx="1763395" cy="579755"/>
          </a:xfrm>
        </p:grpSpPr>
        <p:sp>
          <p:nvSpPr>
            <p:cNvPr id="18" name="object 18"/>
            <p:cNvSpPr/>
            <p:nvPr/>
          </p:nvSpPr>
          <p:spPr>
            <a:xfrm>
              <a:off x="4267200" y="4459287"/>
              <a:ext cx="1753870" cy="570230"/>
            </a:xfrm>
            <a:custGeom>
              <a:avLst/>
              <a:gdLst/>
              <a:ahLst/>
              <a:cxnLst/>
              <a:rect l="l" t="t" r="r" b="b"/>
              <a:pathLst>
                <a:path w="1753870" h="570229">
                  <a:moveTo>
                    <a:pt x="1753870" y="0"/>
                  </a:moveTo>
                  <a:lnTo>
                    <a:pt x="0" y="0"/>
                  </a:lnTo>
                  <a:lnTo>
                    <a:pt x="0" y="569658"/>
                  </a:lnTo>
                  <a:lnTo>
                    <a:pt x="1753870" y="569658"/>
                  </a:lnTo>
                  <a:lnTo>
                    <a:pt x="1753870" y="0"/>
                  </a:lnTo>
                  <a:close/>
                </a:path>
              </a:pathLst>
            </a:custGeom>
            <a:solidFill>
              <a:srgbClr val="FFCC00"/>
            </a:solidFill>
          </p:spPr>
          <p:txBody>
            <a:bodyPr wrap="square" lIns="0" tIns="0" rIns="0" bIns="0" rtlCol="0"/>
            <a:lstStyle/>
            <a:p>
              <a:endParaRPr/>
            </a:p>
          </p:txBody>
        </p:sp>
        <p:sp>
          <p:nvSpPr>
            <p:cNvPr id="19" name="object 19"/>
            <p:cNvSpPr/>
            <p:nvPr/>
          </p:nvSpPr>
          <p:spPr>
            <a:xfrm>
              <a:off x="4267200" y="4459287"/>
              <a:ext cx="1753870" cy="570230"/>
            </a:xfrm>
            <a:custGeom>
              <a:avLst/>
              <a:gdLst/>
              <a:ahLst/>
              <a:cxnLst/>
              <a:rect l="l" t="t" r="r" b="b"/>
              <a:pathLst>
                <a:path w="1753870" h="570229">
                  <a:moveTo>
                    <a:pt x="0" y="569658"/>
                  </a:moveTo>
                  <a:lnTo>
                    <a:pt x="1753870" y="569658"/>
                  </a:lnTo>
                  <a:lnTo>
                    <a:pt x="1753870" y="0"/>
                  </a:lnTo>
                  <a:lnTo>
                    <a:pt x="0" y="0"/>
                  </a:lnTo>
                  <a:lnTo>
                    <a:pt x="0" y="569658"/>
                  </a:lnTo>
                  <a:close/>
                </a:path>
              </a:pathLst>
            </a:custGeom>
            <a:ln w="9144">
              <a:solidFill>
                <a:srgbClr val="000000"/>
              </a:solidFill>
            </a:ln>
          </p:spPr>
          <p:txBody>
            <a:bodyPr wrap="square" lIns="0" tIns="0" rIns="0" bIns="0" rtlCol="0"/>
            <a:lstStyle/>
            <a:p>
              <a:endParaRPr/>
            </a:p>
          </p:txBody>
        </p:sp>
      </p:grpSp>
      <p:sp>
        <p:nvSpPr>
          <p:cNvPr id="20" name="object 20"/>
          <p:cNvSpPr txBox="1"/>
          <p:nvPr/>
        </p:nvSpPr>
        <p:spPr>
          <a:xfrm>
            <a:off x="4346828" y="4482846"/>
            <a:ext cx="1588135" cy="452755"/>
          </a:xfrm>
          <a:prstGeom prst="rect">
            <a:avLst/>
          </a:prstGeom>
        </p:spPr>
        <p:txBody>
          <a:bodyPr vert="horz" wrap="square" lIns="0" tIns="12700" rIns="0" bIns="0" rtlCol="0">
            <a:spAutoFit/>
          </a:bodyPr>
          <a:lstStyle/>
          <a:p>
            <a:pPr marL="12700" marR="5080">
              <a:lnSpc>
                <a:spcPct val="100000"/>
              </a:lnSpc>
              <a:spcBef>
                <a:spcPts val="100"/>
              </a:spcBef>
              <a:tabLst>
                <a:tab pos="582295" algn="l"/>
              </a:tabLst>
            </a:pPr>
            <a:r>
              <a:rPr sz="1400" b="1" spc="-10" dirty="0">
                <a:solidFill>
                  <a:srgbClr val="990000"/>
                </a:solidFill>
                <a:latin typeface="Arial"/>
                <a:cs typeface="Arial"/>
              </a:rPr>
              <a:t>Etika</a:t>
            </a:r>
            <a:r>
              <a:rPr sz="1400" b="1" dirty="0">
                <a:solidFill>
                  <a:srgbClr val="990000"/>
                </a:solidFill>
                <a:latin typeface="Arial"/>
                <a:cs typeface="Arial"/>
              </a:rPr>
              <a:t>	</a:t>
            </a:r>
            <a:r>
              <a:rPr sz="1400" b="1" spc="-20" dirty="0">
                <a:solidFill>
                  <a:srgbClr val="990000"/>
                </a:solidFill>
                <a:latin typeface="Arial"/>
                <a:cs typeface="Arial"/>
              </a:rPr>
              <a:t>Lingkungan </a:t>
            </a:r>
            <a:r>
              <a:rPr sz="1400" b="1" spc="-10" dirty="0">
                <a:solidFill>
                  <a:srgbClr val="990000"/>
                </a:solidFill>
                <a:latin typeface="Arial"/>
                <a:cs typeface="Arial"/>
              </a:rPr>
              <a:t>Hidup</a:t>
            </a:r>
            <a:endParaRPr sz="1400">
              <a:latin typeface="Arial"/>
              <a:cs typeface="Arial"/>
            </a:endParaRPr>
          </a:p>
        </p:txBody>
      </p:sp>
      <p:sp>
        <p:nvSpPr>
          <p:cNvPr id="24" name="object 24"/>
          <p:cNvSpPr/>
          <p:nvPr/>
        </p:nvSpPr>
        <p:spPr>
          <a:xfrm>
            <a:off x="2195448" y="5156200"/>
            <a:ext cx="5359400" cy="309880"/>
          </a:xfrm>
          <a:custGeom>
            <a:avLst/>
            <a:gdLst/>
            <a:ahLst/>
            <a:cxnLst/>
            <a:rect l="l" t="t" r="r" b="b"/>
            <a:pathLst>
              <a:path w="5359400" h="309879">
                <a:moveTo>
                  <a:pt x="4965700" y="0"/>
                </a:moveTo>
                <a:lnTo>
                  <a:pt x="4965700" y="309625"/>
                </a:lnTo>
              </a:path>
              <a:path w="5359400" h="309879">
                <a:moveTo>
                  <a:pt x="0" y="304800"/>
                </a:moveTo>
                <a:lnTo>
                  <a:pt x="5359400" y="304800"/>
                </a:lnTo>
              </a:path>
            </a:pathLst>
          </a:custGeom>
          <a:ln w="9525">
            <a:solidFill>
              <a:srgbClr val="000000"/>
            </a:solidFill>
          </a:ln>
        </p:spPr>
        <p:txBody>
          <a:bodyPr wrap="square" lIns="0" tIns="0" rIns="0" bIns="0" rtlCol="0"/>
          <a:lstStyle/>
          <a:p>
            <a:endParaRPr/>
          </a:p>
        </p:txBody>
      </p:sp>
      <p:sp>
        <p:nvSpPr>
          <p:cNvPr id="25" name="object 25"/>
          <p:cNvSpPr txBox="1"/>
          <p:nvPr/>
        </p:nvSpPr>
        <p:spPr>
          <a:xfrm>
            <a:off x="6640448" y="4729098"/>
            <a:ext cx="1437005" cy="431800"/>
          </a:xfrm>
          <a:prstGeom prst="rect">
            <a:avLst/>
          </a:prstGeom>
          <a:solidFill>
            <a:srgbClr val="FFCC00"/>
          </a:solidFill>
          <a:ln w="9525">
            <a:solidFill>
              <a:srgbClr val="000000"/>
            </a:solidFill>
          </a:ln>
        </p:spPr>
        <p:txBody>
          <a:bodyPr vert="horz" wrap="square" lIns="0" tIns="36830" rIns="0" bIns="0" rtlCol="0">
            <a:spAutoFit/>
          </a:bodyPr>
          <a:lstStyle/>
          <a:p>
            <a:pPr marL="92075">
              <a:lnSpc>
                <a:spcPct val="100000"/>
              </a:lnSpc>
              <a:spcBef>
                <a:spcPts val="290"/>
              </a:spcBef>
            </a:pPr>
            <a:r>
              <a:rPr sz="1400" b="1" dirty="0">
                <a:solidFill>
                  <a:srgbClr val="990000"/>
                </a:solidFill>
                <a:latin typeface="Arial"/>
                <a:cs typeface="Arial"/>
              </a:rPr>
              <a:t>Etika</a:t>
            </a:r>
            <a:r>
              <a:rPr sz="1400" b="1" spc="-114" dirty="0">
                <a:solidFill>
                  <a:srgbClr val="990000"/>
                </a:solidFill>
                <a:latin typeface="Arial"/>
                <a:cs typeface="Arial"/>
              </a:rPr>
              <a:t> </a:t>
            </a:r>
            <a:r>
              <a:rPr sz="1400" b="1" spc="-10" dirty="0">
                <a:solidFill>
                  <a:srgbClr val="990000"/>
                </a:solidFill>
                <a:latin typeface="Arial"/>
                <a:cs typeface="Arial"/>
              </a:rPr>
              <a:t>Profesi</a:t>
            </a:r>
            <a:endParaRPr sz="1400">
              <a:latin typeface="Arial"/>
              <a:cs typeface="Arial"/>
            </a:endParaRPr>
          </a:p>
        </p:txBody>
      </p:sp>
      <p:grpSp>
        <p:nvGrpSpPr>
          <p:cNvPr id="30" name="object 30"/>
          <p:cNvGrpSpPr/>
          <p:nvPr/>
        </p:nvGrpSpPr>
        <p:grpSpPr>
          <a:xfrm>
            <a:off x="2162555" y="1994916"/>
            <a:ext cx="5434965" cy="3796029"/>
            <a:chOff x="2162555" y="1994916"/>
            <a:chExt cx="5434965" cy="3796029"/>
          </a:xfrm>
        </p:grpSpPr>
        <p:sp>
          <p:nvSpPr>
            <p:cNvPr id="31" name="object 31"/>
            <p:cNvSpPr/>
            <p:nvPr/>
          </p:nvSpPr>
          <p:spPr>
            <a:xfrm>
              <a:off x="2724150" y="2538222"/>
              <a:ext cx="783590" cy="0"/>
            </a:xfrm>
            <a:custGeom>
              <a:avLst/>
              <a:gdLst/>
              <a:ahLst/>
              <a:cxnLst/>
              <a:rect l="l" t="t" r="r" b="b"/>
              <a:pathLst>
                <a:path w="783589">
                  <a:moveTo>
                    <a:pt x="0" y="0"/>
                  </a:moveTo>
                  <a:lnTo>
                    <a:pt x="783336" y="0"/>
                  </a:lnTo>
                </a:path>
              </a:pathLst>
            </a:custGeom>
            <a:ln w="19812">
              <a:solidFill>
                <a:srgbClr val="000000"/>
              </a:solidFill>
            </a:ln>
          </p:spPr>
          <p:txBody>
            <a:bodyPr wrap="square" lIns="0" tIns="0" rIns="0" bIns="0" rtlCol="0"/>
            <a:lstStyle/>
            <a:p>
              <a:endParaRPr/>
            </a:p>
          </p:txBody>
        </p:sp>
        <p:sp>
          <p:nvSpPr>
            <p:cNvPr id="32" name="object 32"/>
            <p:cNvSpPr/>
            <p:nvPr/>
          </p:nvSpPr>
          <p:spPr>
            <a:xfrm>
              <a:off x="2162556" y="1994915"/>
              <a:ext cx="5434965" cy="3796029"/>
            </a:xfrm>
            <a:custGeom>
              <a:avLst/>
              <a:gdLst/>
              <a:ahLst/>
              <a:cxnLst/>
              <a:rect l="l" t="t" r="r" b="b"/>
              <a:pathLst>
                <a:path w="5434965" h="3796029">
                  <a:moveTo>
                    <a:pt x="76200" y="3719741"/>
                  </a:moveTo>
                  <a:lnTo>
                    <a:pt x="44450" y="3719741"/>
                  </a:lnTo>
                  <a:lnTo>
                    <a:pt x="44450" y="3470160"/>
                  </a:lnTo>
                  <a:lnTo>
                    <a:pt x="31750" y="3470160"/>
                  </a:lnTo>
                  <a:lnTo>
                    <a:pt x="31750" y="3719741"/>
                  </a:lnTo>
                  <a:lnTo>
                    <a:pt x="0" y="3719741"/>
                  </a:lnTo>
                  <a:lnTo>
                    <a:pt x="38100" y="3796030"/>
                  </a:lnTo>
                  <a:lnTo>
                    <a:pt x="69850" y="3732453"/>
                  </a:lnTo>
                  <a:lnTo>
                    <a:pt x="76200" y="3719741"/>
                  </a:lnTo>
                  <a:close/>
                </a:path>
                <a:path w="5434965" h="3796029">
                  <a:moveTo>
                    <a:pt x="1382268" y="3719741"/>
                  </a:moveTo>
                  <a:lnTo>
                    <a:pt x="1350518" y="3719741"/>
                  </a:lnTo>
                  <a:lnTo>
                    <a:pt x="1350518" y="3470160"/>
                  </a:lnTo>
                  <a:lnTo>
                    <a:pt x="1337818" y="3470160"/>
                  </a:lnTo>
                  <a:lnTo>
                    <a:pt x="1337818" y="3719741"/>
                  </a:lnTo>
                  <a:lnTo>
                    <a:pt x="1306068" y="3719741"/>
                  </a:lnTo>
                  <a:lnTo>
                    <a:pt x="1344168" y="3796030"/>
                  </a:lnTo>
                  <a:lnTo>
                    <a:pt x="1375918" y="3732453"/>
                  </a:lnTo>
                  <a:lnTo>
                    <a:pt x="1382268" y="3719741"/>
                  </a:lnTo>
                  <a:close/>
                </a:path>
                <a:path w="5434965" h="3796029">
                  <a:moveTo>
                    <a:pt x="1382268" y="76200"/>
                  </a:moveTo>
                  <a:lnTo>
                    <a:pt x="1344168" y="0"/>
                  </a:lnTo>
                  <a:lnTo>
                    <a:pt x="1306068" y="76200"/>
                  </a:lnTo>
                  <a:lnTo>
                    <a:pt x="1337818" y="76200"/>
                  </a:lnTo>
                  <a:lnTo>
                    <a:pt x="1337818" y="1008634"/>
                  </a:lnTo>
                  <a:lnTo>
                    <a:pt x="1306068" y="1008634"/>
                  </a:lnTo>
                  <a:lnTo>
                    <a:pt x="1344168" y="1084834"/>
                  </a:lnTo>
                  <a:lnTo>
                    <a:pt x="1382268" y="1008634"/>
                  </a:lnTo>
                  <a:lnTo>
                    <a:pt x="1350518" y="1008634"/>
                  </a:lnTo>
                  <a:lnTo>
                    <a:pt x="1350518" y="76200"/>
                  </a:lnTo>
                  <a:lnTo>
                    <a:pt x="1382268" y="76200"/>
                  </a:lnTo>
                  <a:close/>
                </a:path>
                <a:path w="5434965" h="3796029">
                  <a:moveTo>
                    <a:pt x="2820924" y="3719741"/>
                  </a:moveTo>
                  <a:lnTo>
                    <a:pt x="2789174" y="3719741"/>
                  </a:lnTo>
                  <a:lnTo>
                    <a:pt x="2789174" y="3470160"/>
                  </a:lnTo>
                  <a:lnTo>
                    <a:pt x="2776474" y="3470160"/>
                  </a:lnTo>
                  <a:lnTo>
                    <a:pt x="2776474" y="3719741"/>
                  </a:lnTo>
                  <a:lnTo>
                    <a:pt x="2744724" y="3719741"/>
                  </a:lnTo>
                  <a:lnTo>
                    <a:pt x="2782824" y="3796030"/>
                  </a:lnTo>
                  <a:lnTo>
                    <a:pt x="2814574" y="3732453"/>
                  </a:lnTo>
                  <a:lnTo>
                    <a:pt x="2820924" y="3719741"/>
                  </a:lnTo>
                  <a:close/>
                </a:path>
                <a:path w="5434965" h="3796029">
                  <a:moveTo>
                    <a:pt x="3173984" y="649859"/>
                  </a:moveTo>
                  <a:lnTo>
                    <a:pt x="3088894" y="655193"/>
                  </a:lnTo>
                  <a:lnTo>
                    <a:pt x="3104896" y="682752"/>
                  </a:lnTo>
                  <a:lnTo>
                    <a:pt x="1869694" y="1400683"/>
                  </a:lnTo>
                  <a:lnTo>
                    <a:pt x="1865884" y="1400683"/>
                  </a:lnTo>
                  <a:lnTo>
                    <a:pt x="1865884" y="1402842"/>
                  </a:lnTo>
                  <a:lnTo>
                    <a:pt x="1862709" y="1404747"/>
                  </a:lnTo>
                  <a:lnTo>
                    <a:pt x="1864868" y="1408557"/>
                  </a:lnTo>
                  <a:lnTo>
                    <a:pt x="1862328" y="1412367"/>
                  </a:lnTo>
                  <a:lnTo>
                    <a:pt x="3107055" y="2240153"/>
                  </a:lnTo>
                  <a:lnTo>
                    <a:pt x="3089402" y="2266569"/>
                  </a:lnTo>
                  <a:lnTo>
                    <a:pt x="3173984" y="2276983"/>
                  </a:lnTo>
                  <a:lnTo>
                    <a:pt x="3131693" y="2203069"/>
                  </a:lnTo>
                  <a:lnTo>
                    <a:pt x="3114040" y="2229612"/>
                  </a:lnTo>
                  <a:lnTo>
                    <a:pt x="1886839" y="1413383"/>
                  </a:lnTo>
                  <a:lnTo>
                    <a:pt x="2313559" y="1413383"/>
                  </a:lnTo>
                  <a:lnTo>
                    <a:pt x="2313559" y="1445133"/>
                  </a:lnTo>
                  <a:lnTo>
                    <a:pt x="2389759" y="1407033"/>
                  </a:lnTo>
                  <a:lnTo>
                    <a:pt x="2313559" y="1368933"/>
                  </a:lnTo>
                  <a:lnTo>
                    <a:pt x="2313559" y="1400683"/>
                  </a:lnTo>
                  <a:lnTo>
                    <a:pt x="1895094" y="1400683"/>
                  </a:lnTo>
                  <a:lnTo>
                    <a:pt x="3111246" y="693674"/>
                  </a:lnTo>
                  <a:lnTo>
                    <a:pt x="3127248" y="721106"/>
                  </a:lnTo>
                  <a:lnTo>
                    <a:pt x="3173984" y="649859"/>
                  </a:lnTo>
                  <a:close/>
                </a:path>
                <a:path w="5434965" h="3796029">
                  <a:moveTo>
                    <a:pt x="4126992" y="3719741"/>
                  </a:moveTo>
                  <a:lnTo>
                    <a:pt x="4095242" y="3719741"/>
                  </a:lnTo>
                  <a:lnTo>
                    <a:pt x="4095242" y="3470160"/>
                  </a:lnTo>
                  <a:lnTo>
                    <a:pt x="4082542" y="3470160"/>
                  </a:lnTo>
                  <a:lnTo>
                    <a:pt x="4082542" y="3719741"/>
                  </a:lnTo>
                  <a:lnTo>
                    <a:pt x="4050792" y="3719741"/>
                  </a:lnTo>
                  <a:lnTo>
                    <a:pt x="4088892" y="3796030"/>
                  </a:lnTo>
                  <a:lnTo>
                    <a:pt x="4120642" y="3732453"/>
                  </a:lnTo>
                  <a:lnTo>
                    <a:pt x="4126992" y="3719741"/>
                  </a:lnTo>
                  <a:close/>
                </a:path>
                <a:path w="5434965" h="3796029">
                  <a:moveTo>
                    <a:pt x="4483214" y="2950718"/>
                  </a:moveTo>
                  <a:lnTo>
                    <a:pt x="4454639" y="2964434"/>
                  </a:lnTo>
                  <a:lnTo>
                    <a:pt x="3714623" y="1430528"/>
                  </a:lnTo>
                  <a:lnTo>
                    <a:pt x="4419346" y="2014220"/>
                  </a:lnTo>
                  <a:lnTo>
                    <a:pt x="4399140" y="2038731"/>
                  </a:lnTo>
                  <a:lnTo>
                    <a:pt x="4482084" y="2057908"/>
                  </a:lnTo>
                  <a:lnTo>
                    <a:pt x="4447667" y="1980057"/>
                  </a:lnTo>
                  <a:lnTo>
                    <a:pt x="4427474" y="2004441"/>
                  </a:lnTo>
                  <a:lnTo>
                    <a:pt x="3710940" y="1411097"/>
                  </a:lnTo>
                  <a:lnTo>
                    <a:pt x="4414012" y="1119759"/>
                  </a:lnTo>
                  <a:lnTo>
                    <a:pt x="4426191" y="1149223"/>
                  </a:lnTo>
                  <a:lnTo>
                    <a:pt x="4482084" y="1084834"/>
                  </a:lnTo>
                  <a:lnTo>
                    <a:pt x="4397121" y="1078738"/>
                  </a:lnTo>
                  <a:lnTo>
                    <a:pt x="4409186" y="1108075"/>
                  </a:lnTo>
                  <a:lnTo>
                    <a:pt x="3712972" y="1396492"/>
                  </a:lnTo>
                  <a:lnTo>
                    <a:pt x="4445508" y="283591"/>
                  </a:lnTo>
                  <a:lnTo>
                    <a:pt x="4472038" y="301117"/>
                  </a:lnTo>
                  <a:lnTo>
                    <a:pt x="4482084" y="216408"/>
                  </a:lnTo>
                  <a:lnTo>
                    <a:pt x="4408424" y="259207"/>
                  </a:lnTo>
                  <a:lnTo>
                    <a:pt x="4434840" y="276606"/>
                  </a:lnTo>
                  <a:lnTo>
                    <a:pt x="3691001" y="1406779"/>
                  </a:lnTo>
                  <a:lnTo>
                    <a:pt x="3693414" y="1408430"/>
                  </a:lnTo>
                  <a:lnTo>
                    <a:pt x="3690493" y="1409827"/>
                  </a:lnTo>
                  <a:lnTo>
                    <a:pt x="4443222" y="2970022"/>
                  </a:lnTo>
                  <a:lnTo>
                    <a:pt x="4414647" y="2983738"/>
                  </a:lnTo>
                  <a:lnTo>
                    <a:pt x="4482084" y="3035808"/>
                  </a:lnTo>
                  <a:lnTo>
                    <a:pt x="4483214" y="2950718"/>
                  </a:lnTo>
                  <a:close/>
                </a:path>
                <a:path w="5434965" h="3796029">
                  <a:moveTo>
                    <a:pt x="5434584" y="3719741"/>
                  </a:moveTo>
                  <a:lnTo>
                    <a:pt x="5402834" y="3719741"/>
                  </a:lnTo>
                  <a:lnTo>
                    <a:pt x="5402834" y="3470160"/>
                  </a:lnTo>
                  <a:lnTo>
                    <a:pt x="5390134" y="3470160"/>
                  </a:lnTo>
                  <a:lnTo>
                    <a:pt x="5390134" y="3719741"/>
                  </a:lnTo>
                  <a:lnTo>
                    <a:pt x="5358384" y="3719741"/>
                  </a:lnTo>
                  <a:lnTo>
                    <a:pt x="5396484" y="3796030"/>
                  </a:lnTo>
                  <a:lnTo>
                    <a:pt x="5428234" y="3732453"/>
                  </a:lnTo>
                  <a:lnTo>
                    <a:pt x="5434584" y="3719741"/>
                  </a:lnTo>
                  <a:close/>
                </a:path>
              </a:pathLst>
            </a:custGeom>
            <a:solidFill>
              <a:srgbClr val="000000"/>
            </a:solidFill>
          </p:spPr>
          <p:txBody>
            <a:bodyPr wrap="square" lIns="0" tIns="0" rIns="0" bIns="0" rtlCol="0"/>
            <a:lstStyle/>
            <a:p>
              <a:endParaRPr/>
            </a:p>
          </p:txBody>
        </p:sp>
      </p:grpSp>
      <p:sp>
        <p:nvSpPr>
          <p:cNvPr id="8" name="object 8"/>
          <p:cNvSpPr txBox="1"/>
          <p:nvPr/>
        </p:nvSpPr>
        <p:spPr>
          <a:xfrm>
            <a:off x="1447800" y="5791200"/>
            <a:ext cx="1234440" cy="375285"/>
          </a:xfrm>
          <a:prstGeom prst="rect">
            <a:avLst/>
          </a:prstGeom>
          <a:solidFill>
            <a:srgbClr val="FFCC00"/>
          </a:solidFill>
          <a:ln w="9144">
            <a:solidFill>
              <a:srgbClr val="000000"/>
            </a:solidFill>
          </a:ln>
        </p:spPr>
        <p:txBody>
          <a:bodyPr vert="horz" wrap="square" lIns="0" tIns="36830" rIns="0" bIns="0" rtlCol="0">
            <a:spAutoFit/>
          </a:bodyPr>
          <a:lstStyle/>
          <a:p>
            <a:pPr marL="91440">
              <a:lnSpc>
                <a:spcPct val="100000"/>
              </a:lnSpc>
              <a:spcBef>
                <a:spcPts val="290"/>
              </a:spcBef>
            </a:pPr>
            <a:r>
              <a:rPr sz="1400" b="1" dirty="0">
                <a:solidFill>
                  <a:srgbClr val="990000"/>
                </a:solidFill>
                <a:latin typeface="Arial"/>
                <a:cs typeface="Arial"/>
              </a:rPr>
              <a:t>Etika</a:t>
            </a:r>
            <a:r>
              <a:rPr sz="1400" b="1" spc="-105" dirty="0">
                <a:solidFill>
                  <a:srgbClr val="990000"/>
                </a:solidFill>
                <a:latin typeface="Arial"/>
                <a:cs typeface="Arial"/>
              </a:rPr>
              <a:t> </a:t>
            </a:r>
            <a:r>
              <a:rPr sz="1400" b="1" spc="-10" dirty="0">
                <a:solidFill>
                  <a:srgbClr val="990000"/>
                </a:solidFill>
                <a:latin typeface="Arial"/>
                <a:cs typeface="Arial"/>
              </a:rPr>
              <a:t>Bisnis</a:t>
            </a:r>
            <a:endParaRPr sz="1400">
              <a:latin typeface="Arial"/>
              <a:cs typeface="Arial"/>
            </a:endParaRPr>
          </a:p>
        </p:txBody>
      </p:sp>
      <p:sp>
        <p:nvSpPr>
          <p:cNvPr id="26" name="object 26"/>
          <p:cNvSpPr txBox="1"/>
          <p:nvPr/>
        </p:nvSpPr>
        <p:spPr>
          <a:xfrm>
            <a:off x="2982467" y="5791200"/>
            <a:ext cx="1050290" cy="521334"/>
          </a:xfrm>
          <a:prstGeom prst="rect">
            <a:avLst/>
          </a:prstGeom>
          <a:solidFill>
            <a:srgbClr val="FFCC00"/>
          </a:solidFill>
          <a:ln w="9144">
            <a:solidFill>
              <a:srgbClr val="000000"/>
            </a:solidFill>
          </a:ln>
        </p:spPr>
        <p:txBody>
          <a:bodyPr vert="horz" wrap="square" lIns="0" tIns="36830" rIns="0" bIns="0" rtlCol="0">
            <a:spAutoFit/>
          </a:bodyPr>
          <a:lstStyle/>
          <a:p>
            <a:pPr marL="92075" marR="351790">
              <a:lnSpc>
                <a:spcPct val="100000"/>
              </a:lnSpc>
              <a:spcBef>
                <a:spcPts val="290"/>
              </a:spcBef>
            </a:pPr>
            <a:r>
              <a:rPr sz="1400" b="1" spc="-10" dirty="0">
                <a:solidFill>
                  <a:srgbClr val="990000"/>
                </a:solidFill>
                <a:latin typeface="Arial"/>
                <a:cs typeface="Arial"/>
              </a:rPr>
              <a:t>Etika </a:t>
            </a:r>
            <a:r>
              <a:rPr sz="1400" b="1" spc="-20" dirty="0">
                <a:solidFill>
                  <a:srgbClr val="990000"/>
                </a:solidFill>
                <a:latin typeface="Arial"/>
                <a:cs typeface="Arial"/>
              </a:rPr>
              <a:t>Hukum</a:t>
            </a:r>
            <a:endParaRPr sz="1400">
              <a:latin typeface="Arial"/>
              <a:cs typeface="Arial"/>
            </a:endParaRPr>
          </a:p>
        </p:txBody>
      </p:sp>
      <p:sp>
        <p:nvSpPr>
          <p:cNvPr id="27" name="object 27"/>
          <p:cNvSpPr txBox="1"/>
          <p:nvPr/>
        </p:nvSpPr>
        <p:spPr>
          <a:xfrm>
            <a:off x="4422647" y="5791200"/>
            <a:ext cx="1047115" cy="609600"/>
          </a:xfrm>
          <a:prstGeom prst="rect">
            <a:avLst/>
          </a:prstGeom>
          <a:solidFill>
            <a:srgbClr val="FFCC00"/>
          </a:solidFill>
          <a:ln w="9144">
            <a:solidFill>
              <a:srgbClr val="000000"/>
            </a:solidFill>
          </a:ln>
        </p:spPr>
        <p:txBody>
          <a:bodyPr vert="horz" wrap="square" lIns="0" tIns="36830" rIns="0" bIns="0" rtlCol="0">
            <a:spAutoFit/>
          </a:bodyPr>
          <a:lstStyle/>
          <a:p>
            <a:pPr marL="92075" marR="148590">
              <a:lnSpc>
                <a:spcPct val="100000"/>
              </a:lnSpc>
              <a:spcBef>
                <a:spcPts val="290"/>
              </a:spcBef>
            </a:pPr>
            <a:r>
              <a:rPr sz="1400" b="1" spc="-10" dirty="0">
                <a:solidFill>
                  <a:srgbClr val="990000"/>
                </a:solidFill>
                <a:latin typeface="Arial"/>
                <a:cs typeface="Arial"/>
              </a:rPr>
              <a:t>Etika Biomedis</a:t>
            </a:r>
            <a:endParaRPr sz="1400">
              <a:latin typeface="Arial"/>
              <a:cs typeface="Arial"/>
            </a:endParaRPr>
          </a:p>
        </p:txBody>
      </p:sp>
      <p:sp>
        <p:nvSpPr>
          <p:cNvPr id="28" name="object 28"/>
          <p:cNvSpPr txBox="1"/>
          <p:nvPr/>
        </p:nvSpPr>
        <p:spPr>
          <a:xfrm>
            <a:off x="5728715" y="5791200"/>
            <a:ext cx="1249680" cy="609600"/>
          </a:xfrm>
          <a:prstGeom prst="rect">
            <a:avLst/>
          </a:prstGeom>
          <a:solidFill>
            <a:srgbClr val="FFCC00"/>
          </a:solidFill>
          <a:ln w="9144">
            <a:solidFill>
              <a:srgbClr val="000000"/>
            </a:solidFill>
          </a:ln>
        </p:spPr>
        <p:txBody>
          <a:bodyPr vert="horz" wrap="square" lIns="0" tIns="36830" rIns="0" bIns="0" rtlCol="0">
            <a:spAutoFit/>
          </a:bodyPr>
          <a:lstStyle/>
          <a:p>
            <a:pPr marL="92710" marR="96520">
              <a:lnSpc>
                <a:spcPct val="100000"/>
              </a:lnSpc>
              <a:spcBef>
                <a:spcPts val="290"/>
              </a:spcBef>
            </a:pPr>
            <a:r>
              <a:rPr sz="1400" b="1" spc="-10" dirty="0">
                <a:solidFill>
                  <a:srgbClr val="990000"/>
                </a:solidFill>
                <a:latin typeface="Arial"/>
                <a:cs typeface="Arial"/>
              </a:rPr>
              <a:t>Etika Pendidikann</a:t>
            </a:r>
            <a:endParaRPr sz="1400">
              <a:latin typeface="Arial"/>
              <a:cs typeface="Arial"/>
            </a:endParaRPr>
          </a:p>
        </p:txBody>
      </p:sp>
      <p:sp>
        <p:nvSpPr>
          <p:cNvPr id="29" name="object 29"/>
          <p:cNvSpPr txBox="1"/>
          <p:nvPr/>
        </p:nvSpPr>
        <p:spPr>
          <a:xfrm>
            <a:off x="7165847" y="5791200"/>
            <a:ext cx="1064260" cy="521334"/>
          </a:xfrm>
          <a:prstGeom prst="rect">
            <a:avLst/>
          </a:prstGeom>
          <a:solidFill>
            <a:srgbClr val="FFCC00"/>
          </a:solidFill>
          <a:ln w="9144">
            <a:solidFill>
              <a:srgbClr val="000000"/>
            </a:solidFill>
          </a:ln>
        </p:spPr>
        <p:txBody>
          <a:bodyPr vert="horz" wrap="square" lIns="0" tIns="36830" rIns="0" bIns="0" rtlCol="0">
            <a:spAutoFit/>
          </a:bodyPr>
          <a:lstStyle/>
          <a:p>
            <a:pPr marL="92075" marR="454659">
              <a:lnSpc>
                <a:spcPct val="100000"/>
              </a:lnSpc>
              <a:spcBef>
                <a:spcPts val="290"/>
              </a:spcBef>
            </a:pPr>
            <a:r>
              <a:rPr sz="1400" b="1" spc="-10" dirty="0">
                <a:solidFill>
                  <a:srgbClr val="990000"/>
                </a:solidFill>
                <a:latin typeface="Arial"/>
                <a:cs typeface="Arial"/>
              </a:rPr>
              <a:t>Etika Media</a:t>
            </a:r>
            <a:endParaRPr sz="1400">
              <a:latin typeface="Arial"/>
              <a:cs typeface="Arial"/>
            </a:endParaRPr>
          </a:p>
        </p:txBody>
      </p:sp>
      <p:sp>
        <p:nvSpPr>
          <p:cNvPr id="34" name="object 34"/>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33" name="object 33"/>
          <p:cNvSpPr txBox="1">
            <a:spLocks noGrp="1"/>
          </p:cNvSpPr>
          <p:nvPr>
            <p:ph type="sldNum" sz="quarter" idx="7"/>
          </p:nvPr>
        </p:nvSpPr>
        <p:spPr>
          <a:prstGeom prst="rect">
            <a:avLst/>
          </a:prstGeom>
        </p:spPr>
        <p:txBody>
          <a:bodyPr vert="horz" wrap="square" lIns="0" tIns="0" rIns="0" bIns="0" rtlCol="0">
            <a:spAutoFit/>
          </a:bodyPr>
          <a:lstStyle/>
          <a:p>
            <a:pPr marL="63500">
              <a:lnSpc>
                <a:spcPts val="1410"/>
              </a:lnSpc>
            </a:pPr>
            <a:fld id="{81D60167-4931-47E6-BA6A-407CBD079E47}" type="slidenum">
              <a:rPr spc="-25" dirty="0"/>
              <a:t>16</a:t>
            </a:fld>
            <a:endParaRPr spc="-25"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C1BCBC"/>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5C5C5"/>
              </a:solidFill>
            </a:ln>
          </p:spPr>
          <p:txBody>
            <a:bodyPr wrap="square" lIns="0" tIns="0" rIns="0" bIns="0" rtlCol="0"/>
            <a:lstStyle/>
            <a:p>
              <a:endParaRPr/>
            </a:p>
          </p:txBody>
        </p:sp>
      </p:grpSp>
      <p:sp>
        <p:nvSpPr>
          <p:cNvPr id="6" name="object 6"/>
          <p:cNvSpPr txBox="1"/>
          <p:nvPr/>
        </p:nvSpPr>
        <p:spPr>
          <a:xfrm>
            <a:off x="1258316" y="1480819"/>
            <a:ext cx="6671309" cy="3955415"/>
          </a:xfrm>
          <a:prstGeom prst="rect">
            <a:avLst/>
          </a:prstGeom>
        </p:spPr>
        <p:txBody>
          <a:bodyPr vert="horz" wrap="square" lIns="0" tIns="64135" rIns="0" bIns="0" rtlCol="0">
            <a:spAutoFit/>
          </a:bodyPr>
          <a:lstStyle/>
          <a:p>
            <a:pPr marL="619125" indent="-344805">
              <a:lnSpc>
                <a:spcPct val="100000"/>
              </a:lnSpc>
              <a:spcBef>
                <a:spcPts val="505"/>
              </a:spcBef>
              <a:buClr>
                <a:srgbClr val="D24617"/>
              </a:buClr>
              <a:buSzPct val="80000"/>
              <a:buFont typeface="Cambria"/>
              <a:buChar char="⦿"/>
              <a:tabLst>
                <a:tab pos="619125" algn="l"/>
              </a:tabLst>
            </a:pPr>
            <a:r>
              <a:rPr sz="3000" spc="-130" dirty="0">
                <a:solidFill>
                  <a:srgbClr val="FFFFFF"/>
                </a:solidFill>
                <a:latin typeface="Verdana"/>
                <a:cs typeface="Verdana"/>
              </a:rPr>
              <a:t>Etika</a:t>
            </a:r>
            <a:r>
              <a:rPr sz="3000" spc="-390" dirty="0">
                <a:solidFill>
                  <a:srgbClr val="FFFFFF"/>
                </a:solidFill>
                <a:latin typeface="Verdana"/>
                <a:cs typeface="Verdana"/>
              </a:rPr>
              <a:t> </a:t>
            </a:r>
            <a:r>
              <a:rPr sz="3000" spc="-204" dirty="0">
                <a:solidFill>
                  <a:srgbClr val="FFFFFF"/>
                </a:solidFill>
                <a:latin typeface="Verdana"/>
                <a:cs typeface="Verdana"/>
              </a:rPr>
              <a:t>Khusus</a:t>
            </a:r>
            <a:r>
              <a:rPr sz="3000" spc="-385" dirty="0">
                <a:solidFill>
                  <a:srgbClr val="FFFFFF"/>
                </a:solidFill>
                <a:latin typeface="Verdana"/>
                <a:cs typeface="Verdana"/>
              </a:rPr>
              <a:t> </a:t>
            </a:r>
            <a:r>
              <a:rPr sz="3000" spc="60" dirty="0">
                <a:solidFill>
                  <a:srgbClr val="FFFFFF"/>
                </a:solidFill>
                <a:latin typeface="Verdana"/>
                <a:cs typeface="Verdana"/>
              </a:rPr>
              <a:t>dianggap</a:t>
            </a:r>
            <a:r>
              <a:rPr sz="3000" spc="25" dirty="0">
                <a:solidFill>
                  <a:srgbClr val="FFFFFF"/>
                </a:solidFill>
                <a:latin typeface="Verdana"/>
                <a:cs typeface="Verdana"/>
              </a:rPr>
              <a:t> </a:t>
            </a:r>
            <a:r>
              <a:rPr sz="3000" spc="-10" dirty="0">
                <a:solidFill>
                  <a:srgbClr val="FFFFFF"/>
                </a:solidFill>
                <a:latin typeface="Verdana"/>
                <a:cs typeface="Verdana"/>
              </a:rPr>
              <a:t>sebagai</a:t>
            </a:r>
            <a:endParaRPr sz="3000">
              <a:latin typeface="Verdana"/>
              <a:cs typeface="Verdana"/>
            </a:endParaRPr>
          </a:p>
          <a:p>
            <a:pPr marL="2207260">
              <a:lnSpc>
                <a:spcPct val="100000"/>
              </a:lnSpc>
              <a:spcBef>
                <a:spcPts val="409"/>
              </a:spcBef>
            </a:pPr>
            <a:r>
              <a:rPr sz="3000" b="1" spc="-135" dirty="0">
                <a:solidFill>
                  <a:srgbClr val="FFFFFF"/>
                </a:solidFill>
                <a:latin typeface="Tahoma"/>
                <a:cs typeface="Tahoma"/>
              </a:rPr>
              <a:t>Etika</a:t>
            </a:r>
            <a:r>
              <a:rPr sz="3000" b="1" spc="-190" dirty="0">
                <a:solidFill>
                  <a:srgbClr val="FFFFFF"/>
                </a:solidFill>
                <a:latin typeface="Tahoma"/>
                <a:cs typeface="Tahoma"/>
              </a:rPr>
              <a:t> </a:t>
            </a:r>
            <a:r>
              <a:rPr sz="3000" b="1" spc="-10" dirty="0">
                <a:solidFill>
                  <a:srgbClr val="FFFFFF"/>
                </a:solidFill>
                <a:latin typeface="Tahoma"/>
                <a:cs typeface="Tahoma"/>
              </a:rPr>
              <a:t>Terapan</a:t>
            </a:r>
            <a:r>
              <a:rPr sz="3000" spc="-10" dirty="0">
                <a:solidFill>
                  <a:srgbClr val="FFFFFF"/>
                </a:solidFill>
                <a:latin typeface="Verdana"/>
                <a:cs typeface="Verdana"/>
              </a:rPr>
              <a:t>.</a:t>
            </a:r>
            <a:endParaRPr sz="3000">
              <a:latin typeface="Verdana"/>
              <a:cs typeface="Verdana"/>
            </a:endParaRPr>
          </a:p>
          <a:p>
            <a:pPr>
              <a:lnSpc>
                <a:spcPct val="100000"/>
              </a:lnSpc>
              <a:spcBef>
                <a:spcPts val="615"/>
              </a:spcBef>
            </a:pPr>
            <a:endParaRPr sz="3000">
              <a:latin typeface="Verdana"/>
              <a:cs typeface="Verdana"/>
            </a:endParaRPr>
          </a:p>
          <a:p>
            <a:pPr marL="2080895">
              <a:lnSpc>
                <a:spcPct val="100000"/>
              </a:lnSpc>
            </a:pPr>
            <a:r>
              <a:rPr sz="3000" spc="-10" dirty="0">
                <a:solidFill>
                  <a:srgbClr val="FFFFFF"/>
                </a:solidFill>
                <a:latin typeface="Verdana"/>
                <a:cs typeface="Verdana"/>
              </a:rPr>
              <a:t>karena</a:t>
            </a:r>
            <a:endParaRPr sz="3000">
              <a:latin typeface="Verdana"/>
              <a:cs typeface="Verdana"/>
            </a:endParaRPr>
          </a:p>
          <a:p>
            <a:pPr>
              <a:lnSpc>
                <a:spcPct val="100000"/>
              </a:lnSpc>
              <a:spcBef>
                <a:spcPts val="615"/>
              </a:spcBef>
            </a:pPr>
            <a:endParaRPr sz="3000">
              <a:latin typeface="Verdana"/>
              <a:cs typeface="Verdana"/>
            </a:endParaRPr>
          </a:p>
          <a:p>
            <a:pPr marL="1027430" marR="5080" indent="-1015365">
              <a:lnSpc>
                <a:spcPct val="100000"/>
              </a:lnSpc>
              <a:spcBef>
                <a:spcPts val="5"/>
              </a:spcBef>
            </a:pPr>
            <a:r>
              <a:rPr sz="3000" spc="-55" dirty="0">
                <a:solidFill>
                  <a:srgbClr val="FFFFFF"/>
                </a:solidFill>
                <a:latin typeface="Verdana"/>
                <a:cs typeface="Verdana"/>
              </a:rPr>
              <a:t>aturan</a:t>
            </a:r>
            <a:r>
              <a:rPr sz="3000" spc="-285" dirty="0">
                <a:solidFill>
                  <a:srgbClr val="FFFFFF"/>
                </a:solidFill>
                <a:latin typeface="Verdana"/>
                <a:cs typeface="Verdana"/>
              </a:rPr>
              <a:t> </a:t>
            </a:r>
            <a:r>
              <a:rPr sz="3000" spc="-100" dirty="0">
                <a:solidFill>
                  <a:srgbClr val="FFFFFF"/>
                </a:solidFill>
                <a:latin typeface="Verdana"/>
                <a:cs typeface="Verdana"/>
              </a:rPr>
              <a:t>normatif</a:t>
            </a:r>
            <a:r>
              <a:rPr sz="3000" spc="-270" dirty="0">
                <a:solidFill>
                  <a:srgbClr val="FFFFFF"/>
                </a:solidFill>
                <a:latin typeface="Verdana"/>
                <a:cs typeface="Verdana"/>
              </a:rPr>
              <a:t> </a:t>
            </a:r>
            <a:r>
              <a:rPr sz="3000" dirty="0">
                <a:solidFill>
                  <a:srgbClr val="FFFFFF"/>
                </a:solidFill>
                <a:latin typeface="Verdana"/>
                <a:cs typeface="Verdana"/>
              </a:rPr>
              <a:t>yang</a:t>
            </a:r>
            <a:r>
              <a:rPr sz="3000" spc="-140" dirty="0">
                <a:solidFill>
                  <a:srgbClr val="FFFFFF"/>
                </a:solidFill>
                <a:latin typeface="Verdana"/>
                <a:cs typeface="Verdana"/>
              </a:rPr>
              <a:t> </a:t>
            </a:r>
            <a:r>
              <a:rPr sz="3000" spc="-100" dirty="0">
                <a:solidFill>
                  <a:srgbClr val="FFFFFF"/>
                </a:solidFill>
                <a:latin typeface="Verdana"/>
                <a:cs typeface="Verdana"/>
              </a:rPr>
              <a:t>bersifat</a:t>
            </a:r>
            <a:r>
              <a:rPr sz="3000" spc="-290" dirty="0">
                <a:solidFill>
                  <a:srgbClr val="FFFFFF"/>
                </a:solidFill>
                <a:latin typeface="Verdana"/>
                <a:cs typeface="Verdana"/>
              </a:rPr>
              <a:t> </a:t>
            </a:r>
            <a:r>
              <a:rPr sz="3000" spc="-20" dirty="0">
                <a:solidFill>
                  <a:srgbClr val="FFFFFF"/>
                </a:solidFill>
                <a:latin typeface="Verdana"/>
                <a:cs typeface="Verdana"/>
              </a:rPr>
              <a:t>umum </a:t>
            </a:r>
            <a:r>
              <a:rPr sz="3000" spc="-35" dirty="0">
                <a:solidFill>
                  <a:srgbClr val="FFFFFF"/>
                </a:solidFill>
                <a:latin typeface="Verdana"/>
                <a:cs typeface="Verdana"/>
              </a:rPr>
              <a:t>diterapkan</a:t>
            </a:r>
            <a:r>
              <a:rPr sz="3000" spc="-290" dirty="0">
                <a:solidFill>
                  <a:srgbClr val="FFFFFF"/>
                </a:solidFill>
                <a:latin typeface="Verdana"/>
                <a:cs typeface="Verdana"/>
              </a:rPr>
              <a:t> </a:t>
            </a:r>
            <a:r>
              <a:rPr sz="3000" dirty="0">
                <a:solidFill>
                  <a:srgbClr val="FFFFFF"/>
                </a:solidFill>
                <a:latin typeface="Verdana"/>
                <a:cs typeface="Verdana"/>
              </a:rPr>
              <a:t>secara</a:t>
            </a:r>
            <a:r>
              <a:rPr sz="3000" spc="-20" dirty="0">
                <a:solidFill>
                  <a:srgbClr val="FFFFFF"/>
                </a:solidFill>
                <a:latin typeface="Verdana"/>
                <a:cs typeface="Verdana"/>
              </a:rPr>
              <a:t> </a:t>
            </a:r>
            <a:r>
              <a:rPr sz="3000" spc="-10" dirty="0">
                <a:solidFill>
                  <a:srgbClr val="FFFFFF"/>
                </a:solidFill>
                <a:latin typeface="Verdana"/>
                <a:cs typeface="Verdana"/>
              </a:rPr>
              <a:t>khusus </a:t>
            </a:r>
            <a:r>
              <a:rPr sz="3000" dirty="0">
                <a:solidFill>
                  <a:srgbClr val="FFFFFF"/>
                </a:solidFill>
                <a:latin typeface="Verdana"/>
                <a:cs typeface="Verdana"/>
              </a:rPr>
              <a:t>dalam</a:t>
            </a:r>
            <a:r>
              <a:rPr sz="3000" spc="-80" dirty="0">
                <a:solidFill>
                  <a:srgbClr val="FFFFFF"/>
                </a:solidFill>
                <a:latin typeface="Verdana"/>
                <a:cs typeface="Verdana"/>
              </a:rPr>
              <a:t> </a:t>
            </a:r>
            <a:r>
              <a:rPr sz="3000" spc="-10" dirty="0">
                <a:solidFill>
                  <a:srgbClr val="FFFFFF"/>
                </a:solidFill>
                <a:latin typeface="Verdana"/>
                <a:cs typeface="Verdana"/>
              </a:rPr>
              <a:t>kegiatan</a:t>
            </a:r>
            <a:r>
              <a:rPr sz="3000" spc="-105" dirty="0">
                <a:solidFill>
                  <a:srgbClr val="FFFFFF"/>
                </a:solidFill>
                <a:latin typeface="Verdana"/>
                <a:cs typeface="Verdana"/>
              </a:rPr>
              <a:t> </a:t>
            </a:r>
            <a:r>
              <a:rPr sz="3000" spc="-10" dirty="0">
                <a:solidFill>
                  <a:srgbClr val="FFFFFF"/>
                </a:solidFill>
                <a:latin typeface="Verdana"/>
                <a:cs typeface="Verdana"/>
              </a:rPr>
              <a:t>tertentu.</a:t>
            </a:r>
            <a:endParaRPr sz="3000">
              <a:latin typeface="Verdana"/>
              <a:cs typeface="Verdana"/>
            </a:endParaRPr>
          </a:p>
        </p:txBody>
      </p:sp>
      <p:sp>
        <p:nvSpPr>
          <p:cNvPr id="8" name="object 8"/>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63500">
              <a:lnSpc>
                <a:spcPts val="1410"/>
              </a:lnSpc>
            </a:pPr>
            <a:fld id="{81D60167-4931-47E6-BA6A-407CBD079E47}" type="slidenum">
              <a:rPr spc="-25" dirty="0"/>
              <a:t>17</a:t>
            </a:fld>
            <a:endParaRPr spc="-25"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C1BCBC"/>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5C5C5"/>
              </a:solidFill>
            </a:ln>
          </p:spPr>
          <p:txBody>
            <a:bodyPr wrap="square" lIns="0" tIns="0" rIns="0" bIns="0" rtlCol="0"/>
            <a:lstStyle/>
            <a:p>
              <a:endParaRPr/>
            </a:p>
          </p:txBody>
        </p:sp>
        <p:pic>
          <p:nvPicPr>
            <p:cNvPr id="6" name="object 6"/>
            <p:cNvPicPr/>
            <p:nvPr/>
          </p:nvPicPr>
          <p:blipFill>
            <a:blip r:embed="rId3" cstate="print"/>
            <a:stretch>
              <a:fillRect/>
            </a:stretch>
          </p:blipFill>
          <p:spPr>
            <a:xfrm>
              <a:off x="457199" y="678180"/>
              <a:ext cx="3343655" cy="612648"/>
            </a:xfrm>
            <a:prstGeom prst="rect">
              <a:avLst/>
            </a:prstGeom>
          </p:spPr>
        </p:pic>
        <p:pic>
          <p:nvPicPr>
            <p:cNvPr id="7" name="object 7"/>
            <p:cNvPicPr/>
            <p:nvPr/>
          </p:nvPicPr>
          <p:blipFill>
            <a:blip r:embed="rId4" cstate="print"/>
            <a:stretch>
              <a:fillRect/>
            </a:stretch>
          </p:blipFill>
          <p:spPr>
            <a:xfrm>
              <a:off x="3340608" y="678180"/>
              <a:ext cx="713232" cy="612648"/>
            </a:xfrm>
            <a:prstGeom prst="rect">
              <a:avLst/>
            </a:prstGeom>
          </p:spPr>
        </p:pic>
        <p:pic>
          <p:nvPicPr>
            <p:cNvPr id="8" name="object 8"/>
            <p:cNvPicPr/>
            <p:nvPr/>
          </p:nvPicPr>
          <p:blipFill>
            <a:blip r:embed="rId5" cstate="print"/>
            <a:stretch>
              <a:fillRect/>
            </a:stretch>
          </p:blipFill>
          <p:spPr>
            <a:xfrm>
              <a:off x="3713987" y="678180"/>
              <a:ext cx="2773680" cy="612648"/>
            </a:xfrm>
            <a:prstGeom prst="rect">
              <a:avLst/>
            </a:prstGeom>
          </p:spPr>
        </p:pic>
        <p:pic>
          <p:nvPicPr>
            <p:cNvPr id="9" name="object 9"/>
            <p:cNvPicPr/>
            <p:nvPr/>
          </p:nvPicPr>
          <p:blipFill>
            <a:blip r:embed="rId6" cstate="print"/>
            <a:stretch>
              <a:fillRect/>
            </a:stretch>
          </p:blipFill>
          <p:spPr>
            <a:xfrm>
              <a:off x="6027420" y="678180"/>
              <a:ext cx="589787" cy="612648"/>
            </a:xfrm>
            <a:prstGeom prst="rect">
              <a:avLst/>
            </a:prstGeom>
          </p:spPr>
        </p:pic>
        <p:pic>
          <p:nvPicPr>
            <p:cNvPr id="10" name="object 10"/>
            <p:cNvPicPr/>
            <p:nvPr/>
          </p:nvPicPr>
          <p:blipFill>
            <a:blip r:embed="rId7" cstate="print"/>
            <a:stretch>
              <a:fillRect/>
            </a:stretch>
          </p:blipFill>
          <p:spPr>
            <a:xfrm>
              <a:off x="725424" y="896111"/>
              <a:ext cx="2702052" cy="345948"/>
            </a:xfrm>
            <a:prstGeom prst="rect">
              <a:avLst/>
            </a:prstGeom>
          </p:spPr>
        </p:pic>
        <p:sp>
          <p:nvSpPr>
            <p:cNvPr id="11" name="object 11"/>
            <p:cNvSpPr/>
            <p:nvPr/>
          </p:nvSpPr>
          <p:spPr>
            <a:xfrm>
              <a:off x="3604260" y="1030243"/>
              <a:ext cx="200025" cy="46990"/>
            </a:xfrm>
            <a:custGeom>
              <a:avLst/>
              <a:gdLst/>
              <a:ahLst/>
              <a:cxnLst/>
              <a:rect l="l" t="t" r="r" b="b"/>
              <a:pathLst>
                <a:path w="200025" h="46990">
                  <a:moveTo>
                    <a:pt x="199644" y="0"/>
                  </a:moveTo>
                  <a:lnTo>
                    <a:pt x="0" y="0"/>
                  </a:lnTo>
                  <a:lnTo>
                    <a:pt x="0" y="46716"/>
                  </a:lnTo>
                  <a:lnTo>
                    <a:pt x="199644" y="46716"/>
                  </a:lnTo>
                  <a:lnTo>
                    <a:pt x="199644" y="0"/>
                  </a:lnTo>
                  <a:close/>
                </a:path>
              </a:pathLst>
            </a:custGeom>
            <a:solidFill>
              <a:srgbClr val="FF5C9C"/>
            </a:solidFill>
          </p:spPr>
          <p:txBody>
            <a:bodyPr wrap="square" lIns="0" tIns="0" rIns="0" bIns="0" rtlCol="0"/>
            <a:lstStyle/>
            <a:p>
              <a:endParaRPr/>
            </a:p>
          </p:txBody>
        </p:sp>
        <p:sp>
          <p:nvSpPr>
            <p:cNvPr id="12" name="object 12"/>
            <p:cNvSpPr/>
            <p:nvPr/>
          </p:nvSpPr>
          <p:spPr>
            <a:xfrm>
              <a:off x="3604260" y="1030243"/>
              <a:ext cx="200025" cy="46990"/>
            </a:xfrm>
            <a:custGeom>
              <a:avLst/>
              <a:gdLst/>
              <a:ahLst/>
              <a:cxnLst/>
              <a:rect l="l" t="t" r="r" b="b"/>
              <a:pathLst>
                <a:path w="200025" h="46990">
                  <a:moveTo>
                    <a:pt x="0" y="46716"/>
                  </a:moveTo>
                  <a:lnTo>
                    <a:pt x="199644" y="46716"/>
                  </a:lnTo>
                  <a:lnTo>
                    <a:pt x="199644" y="0"/>
                  </a:lnTo>
                  <a:lnTo>
                    <a:pt x="0" y="0"/>
                  </a:lnTo>
                  <a:lnTo>
                    <a:pt x="0" y="46716"/>
                  </a:lnTo>
                  <a:close/>
                </a:path>
              </a:pathLst>
            </a:custGeom>
            <a:ln w="6095">
              <a:solidFill>
                <a:srgbClr val="902C0C"/>
              </a:solidFill>
            </a:ln>
          </p:spPr>
          <p:txBody>
            <a:bodyPr wrap="square" lIns="0" tIns="0" rIns="0" bIns="0" rtlCol="0"/>
            <a:lstStyle/>
            <a:p>
              <a:endParaRPr/>
            </a:p>
          </p:txBody>
        </p:sp>
        <p:pic>
          <p:nvPicPr>
            <p:cNvPr id="13" name="object 13"/>
            <p:cNvPicPr/>
            <p:nvPr/>
          </p:nvPicPr>
          <p:blipFill>
            <a:blip r:embed="rId8" cstate="print"/>
            <a:stretch>
              <a:fillRect/>
            </a:stretch>
          </p:blipFill>
          <p:spPr>
            <a:xfrm>
              <a:off x="3982211" y="896111"/>
              <a:ext cx="2273808" cy="280415"/>
            </a:xfrm>
            <a:prstGeom prst="rect">
              <a:avLst/>
            </a:prstGeom>
          </p:spPr>
        </p:pic>
        <p:sp>
          <p:nvSpPr>
            <p:cNvPr id="14" name="object 14"/>
            <p:cNvSpPr/>
            <p:nvPr/>
          </p:nvSpPr>
          <p:spPr>
            <a:xfrm>
              <a:off x="6309360" y="1118607"/>
              <a:ext cx="41275" cy="50800"/>
            </a:xfrm>
            <a:custGeom>
              <a:avLst/>
              <a:gdLst/>
              <a:ahLst/>
              <a:cxnLst/>
              <a:rect l="l" t="t" r="r" b="b"/>
              <a:pathLst>
                <a:path w="41275" h="50800">
                  <a:moveTo>
                    <a:pt x="40684" y="0"/>
                  </a:moveTo>
                  <a:lnTo>
                    <a:pt x="0" y="0"/>
                  </a:lnTo>
                  <a:lnTo>
                    <a:pt x="0" y="50173"/>
                  </a:lnTo>
                  <a:lnTo>
                    <a:pt x="40684" y="50173"/>
                  </a:lnTo>
                  <a:lnTo>
                    <a:pt x="40684" y="0"/>
                  </a:lnTo>
                  <a:close/>
                </a:path>
              </a:pathLst>
            </a:custGeom>
            <a:solidFill>
              <a:srgbClr val="FF5C9C"/>
            </a:solidFill>
          </p:spPr>
          <p:txBody>
            <a:bodyPr wrap="square" lIns="0" tIns="0" rIns="0" bIns="0" rtlCol="0"/>
            <a:lstStyle/>
            <a:p>
              <a:endParaRPr/>
            </a:p>
          </p:txBody>
        </p:sp>
        <p:sp>
          <p:nvSpPr>
            <p:cNvPr id="15" name="object 15"/>
            <p:cNvSpPr/>
            <p:nvPr/>
          </p:nvSpPr>
          <p:spPr>
            <a:xfrm>
              <a:off x="6309360" y="1118607"/>
              <a:ext cx="41275" cy="50800"/>
            </a:xfrm>
            <a:custGeom>
              <a:avLst/>
              <a:gdLst/>
              <a:ahLst/>
              <a:cxnLst/>
              <a:rect l="l" t="t" r="r" b="b"/>
              <a:pathLst>
                <a:path w="41275" h="50800">
                  <a:moveTo>
                    <a:pt x="0" y="50173"/>
                  </a:moveTo>
                  <a:lnTo>
                    <a:pt x="40684" y="50173"/>
                  </a:lnTo>
                  <a:lnTo>
                    <a:pt x="40684" y="0"/>
                  </a:lnTo>
                  <a:lnTo>
                    <a:pt x="0" y="0"/>
                  </a:lnTo>
                  <a:lnTo>
                    <a:pt x="0" y="50173"/>
                  </a:lnTo>
                  <a:close/>
                </a:path>
              </a:pathLst>
            </a:custGeom>
            <a:ln w="6096">
              <a:solidFill>
                <a:srgbClr val="902C0C"/>
              </a:solidFill>
            </a:ln>
          </p:spPr>
          <p:txBody>
            <a:bodyPr wrap="square" lIns="0" tIns="0" rIns="0" bIns="0" rtlCol="0"/>
            <a:lstStyle/>
            <a:p>
              <a:endParaRPr/>
            </a:p>
          </p:txBody>
        </p:sp>
      </p:grpSp>
      <p:sp>
        <p:nvSpPr>
          <p:cNvPr id="16" name="object 16"/>
          <p:cNvSpPr txBox="1"/>
          <p:nvPr/>
        </p:nvSpPr>
        <p:spPr>
          <a:xfrm>
            <a:off x="601167" y="2993263"/>
            <a:ext cx="7530465" cy="751205"/>
          </a:xfrm>
          <a:prstGeom prst="rect">
            <a:avLst/>
          </a:prstGeom>
        </p:spPr>
        <p:txBody>
          <a:bodyPr vert="horz" wrap="square" lIns="0" tIns="29845" rIns="0" bIns="0" rtlCol="0">
            <a:spAutoFit/>
          </a:bodyPr>
          <a:lstStyle/>
          <a:p>
            <a:pPr marL="394970" marR="5080" indent="-382905">
              <a:lnSpc>
                <a:spcPts val="2830"/>
              </a:lnSpc>
              <a:spcBef>
                <a:spcPts val="235"/>
              </a:spcBef>
              <a:buClr>
                <a:srgbClr val="D24617"/>
              </a:buClr>
              <a:buSzPct val="79166"/>
              <a:buFont typeface="Cambria"/>
              <a:buChar char="⦿"/>
              <a:tabLst>
                <a:tab pos="394970" algn="l"/>
              </a:tabLst>
            </a:pPr>
            <a:r>
              <a:rPr sz="2400" dirty="0">
                <a:solidFill>
                  <a:srgbClr val="FFFFFF"/>
                </a:solidFill>
                <a:latin typeface="Verdana"/>
                <a:cs typeface="Verdana"/>
              </a:rPr>
              <a:t>Etika</a:t>
            </a:r>
            <a:r>
              <a:rPr sz="2400" spc="-90" dirty="0">
                <a:solidFill>
                  <a:srgbClr val="FFFFFF"/>
                </a:solidFill>
                <a:latin typeface="Verdana"/>
                <a:cs typeface="Verdana"/>
              </a:rPr>
              <a:t> </a:t>
            </a:r>
            <a:r>
              <a:rPr sz="2400" dirty="0">
                <a:solidFill>
                  <a:srgbClr val="FFFFFF"/>
                </a:solidFill>
                <a:latin typeface="Verdana"/>
                <a:cs typeface="Verdana"/>
              </a:rPr>
              <a:t>Bisnis</a:t>
            </a:r>
            <a:r>
              <a:rPr sz="2400" spc="-55" dirty="0">
                <a:solidFill>
                  <a:srgbClr val="FFFFFF"/>
                </a:solidFill>
                <a:latin typeface="Verdana"/>
                <a:cs typeface="Verdana"/>
              </a:rPr>
              <a:t> </a:t>
            </a:r>
            <a:r>
              <a:rPr sz="2400" dirty="0">
                <a:solidFill>
                  <a:srgbClr val="FFFFFF"/>
                </a:solidFill>
                <a:latin typeface="Verdana"/>
                <a:cs typeface="Verdana"/>
              </a:rPr>
              <a:t>merupakan</a:t>
            </a:r>
            <a:r>
              <a:rPr sz="2400" spc="-65" dirty="0">
                <a:solidFill>
                  <a:srgbClr val="FFFFFF"/>
                </a:solidFill>
                <a:latin typeface="Verdana"/>
                <a:cs typeface="Verdana"/>
              </a:rPr>
              <a:t> </a:t>
            </a:r>
            <a:r>
              <a:rPr sz="2400" dirty="0">
                <a:solidFill>
                  <a:srgbClr val="FFFFFF"/>
                </a:solidFill>
                <a:latin typeface="Verdana"/>
                <a:cs typeface="Verdana"/>
              </a:rPr>
              <a:t>salah</a:t>
            </a:r>
            <a:r>
              <a:rPr sz="2400" spc="-70" dirty="0">
                <a:solidFill>
                  <a:srgbClr val="FFFFFF"/>
                </a:solidFill>
                <a:latin typeface="Verdana"/>
                <a:cs typeface="Verdana"/>
              </a:rPr>
              <a:t> </a:t>
            </a:r>
            <a:r>
              <a:rPr sz="2400" dirty="0">
                <a:solidFill>
                  <a:srgbClr val="FFFFFF"/>
                </a:solidFill>
                <a:latin typeface="Verdana"/>
                <a:cs typeface="Verdana"/>
              </a:rPr>
              <a:t>satu</a:t>
            </a:r>
            <a:r>
              <a:rPr sz="2400" spc="-65" dirty="0">
                <a:solidFill>
                  <a:srgbClr val="FFFFFF"/>
                </a:solidFill>
                <a:latin typeface="Verdana"/>
                <a:cs typeface="Verdana"/>
              </a:rPr>
              <a:t> </a:t>
            </a:r>
            <a:r>
              <a:rPr sz="2400" dirty="0">
                <a:solidFill>
                  <a:srgbClr val="FFFFFF"/>
                </a:solidFill>
                <a:latin typeface="Verdana"/>
                <a:cs typeface="Verdana"/>
              </a:rPr>
              <a:t>bentuk</a:t>
            </a:r>
            <a:r>
              <a:rPr sz="2400" spc="-114" dirty="0">
                <a:solidFill>
                  <a:srgbClr val="FFFFFF"/>
                </a:solidFill>
                <a:latin typeface="Verdana"/>
                <a:cs typeface="Verdana"/>
              </a:rPr>
              <a:t> </a:t>
            </a:r>
            <a:r>
              <a:rPr sz="2400" spc="-20" dirty="0">
                <a:solidFill>
                  <a:srgbClr val="FFFFFF"/>
                </a:solidFill>
                <a:latin typeface="Verdana"/>
                <a:cs typeface="Verdana"/>
              </a:rPr>
              <a:t>dari </a:t>
            </a:r>
            <a:r>
              <a:rPr sz="2400" dirty="0">
                <a:solidFill>
                  <a:srgbClr val="FFFFFF"/>
                </a:solidFill>
                <a:latin typeface="Verdana"/>
                <a:cs typeface="Verdana"/>
              </a:rPr>
              <a:t>Etika</a:t>
            </a:r>
            <a:r>
              <a:rPr sz="2400" spc="-95" dirty="0">
                <a:solidFill>
                  <a:srgbClr val="FFFFFF"/>
                </a:solidFill>
                <a:latin typeface="Verdana"/>
                <a:cs typeface="Verdana"/>
              </a:rPr>
              <a:t> </a:t>
            </a:r>
            <a:r>
              <a:rPr sz="2400" spc="-10" dirty="0">
                <a:solidFill>
                  <a:srgbClr val="FFFFFF"/>
                </a:solidFill>
                <a:latin typeface="Verdana"/>
                <a:cs typeface="Verdana"/>
              </a:rPr>
              <a:t>Terapan.</a:t>
            </a:r>
            <a:endParaRPr sz="2400">
              <a:latin typeface="Verdana"/>
              <a:cs typeface="Verdana"/>
            </a:endParaRPr>
          </a:p>
        </p:txBody>
      </p:sp>
      <p:sp>
        <p:nvSpPr>
          <p:cNvPr id="17" name="object 17"/>
          <p:cNvSpPr txBox="1"/>
          <p:nvPr/>
        </p:nvSpPr>
        <p:spPr>
          <a:xfrm>
            <a:off x="601167" y="4676394"/>
            <a:ext cx="7249159" cy="1122680"/>
          </a:xfrm>
          <a:prstGeom prst="rect">
            <a:avLst/>
          </a:prstGeom>
        </p:spPr>
        <p:txBody>
          <a:bodyPr vert="horz" wrap="square" lIns="0" tIns="12700" rIns="0" bIns="0" rtlCol="0">
            <a:spAutoFit/>
          </a:bodyPr>
          <a:lstStyle/>
          <a:p>
            <a:pPr marL="394970" marR="5080" indent="-382905">
              <a:lnSpc>
                <a:spcPct val="100000"/>
              </a:lnSpc>
              <a:spcBef>
                <a:spcPts val="100"/>
              </a:spcBef>
              <a:buClr>
                <a:srgbClr val="D24617"/>
              </a:buClr>
              <a:buSzPct val="79166"/>
              <a:buFont typeface="Cambria"/>
              <a:buChar char="⦿"/>
              <a:tabLst>
                <a:tab pos="394970" algn="l"/>
              </a:tabLst>
            </a:pPr>
            <a:r>
              <a:rPr sz="2400" dirty="0">
                <a:solidFill>
                  <a:srgbClr val="FFFFFF"/>
                </a:solidFill>
                <a:latin typeface="Verdana"/>
                <a:cs typeface="Verdana"/>
              </a:rPr>
              <a:t>Dalam</a:t>
            </a:r>
            <a:r>
              <a:rPr sz="2400" spc="-100" dirty="0">
                <a:solidFill>
                  <a:srgbClr val="FFFFFF"/>
                </a:solidFill>
                <a:latin typeface="Verdana"/>
                <a:cs typeface="Verdana"/>
              </a:rPr>
              <a:t> </a:t>
            </a:r>
            <a:r>
              <a:rPr sz="2400" dirty="0">
                <a:solidFill>
                  <a:srgbClr val="FFFFFF"/>
                </a:solidFill>
                <a:latin typeface="Verdana"/>
                <a:cs typeface="Verdana"/>
              </a:rPr>
              <a:t>Etika</a:t>
            </a:r>
            <a:r>
              <a:rPr sz="2400" spc="-120" dirty="0">
                <a:solidFill>
                  <a:srgbClr val="FFFFFF"/>
                </a:solidFill>
                <a:latin typeface="Verdana"/>
                <a:cs typeface="Verdana"/>
              </a:rPr>
              <a:t> </a:t>
            </a:r>
            <a:r>
              <a:rPr sz="2400" dirty="0">
                <a:solidFill>
                  <a:srgbClr val="FFFFFF"/>
                </a:solidFill>
                <a:latin typeface="Verdana"/>
                <a:cs typeface="Verdana"/>
              </a:rPr>
              <a:t>Bisnis</a:t>
            </a:r>
            <a:r>
              <a:rPr sz="2400" spc="-45" dirty="0">
                <a:solidFill>
                  <a:srgbClr val="FFFFFF"/>
                </a:solidFill>
                <a:latin typeface="Verdana"/>
                <a:cs typeface="Verdana"/>
              </a:rPr>
              <a:t> </a:t>
            </a:r>
            <a:r>
              <a:rPr sz="2400" spc="-10" dirty="0">
                <a:solidFill>
                  <a:srgbClr val="FFFFFF"/>
                </a:solidFill>
                <a:latin typeface="Verdana"/>
                <a:cs typeface="Verdana"/>
              </a:rPr>
              <a:t>diterapkan</a:t>
            </a:r>
            <a:r>
              <a:rPr sz="2400" spc="-80" dirty="0">
                <a:solidFill>
                  <a:srgbClr val="FFFFFF"/>
                </a:solidFill>
                <a:latin typeface="Verdana"/>
                <a:cs typeface="Verdana"/>
              </a:rPr>
              <a:t> </a:t>
            </a:r>
            <a:r>
              <a:rPr sz="2400" dirty="0">
                <a:solidFill>
                  <a:srgbClr val="FFFFFF"/>
                </a:solidFill>
                <a:latin typeface="Verdana"/>
                <a:cs typeface="Verdana"/>
              </a:rPr>
              <a:t>secara</a:t>
            </a:r>
            <a:r>
              <a:rPr sz="2400" spc="-110" dirty="0">
                <a:solidFill>
                  <a:srgbClr val="FFFFFF"/>
                </a:solidFill>
                <a:latin typeface="Verdana"/>
                <a:cs typeface="Verdana"/>
              </a:rPr>
              <a:t> </a:t>
            </a:r>
            <a:r>
              <a:rPr sz="2400" spc="-10" dirty="0">
                <a:solidFill>
                  <a:srgbClr val="FFFFFF"/>
                </a:solidFill>
                <a:latin typeface="Verdana"/>
                <a:cs typeface="Verdana"/>
              </a:rPr>
              <a:t>khusus </a:t>
            </a:r>
            <a:r>
              <a:rPr sz="2400" spc="-25" dirty="0">
                <a:solidFill>
                  <a:srgbClr val="FFFFFF"/>
                </a:solidFill>
                <a:latin typeface="Verdana"/>
                <a:cs typeface="Verdana"/>
              </a:rPr>
              <a:t>prinsip-</a:t>
            </a:r>
            <a:r>
              <a:rPr sz="2400" dirty="0">
                <a:solidFill>
                  <a:srgbClr val="FFFFFF"/>
                </a:solidFill>
                <a:latin typeface="Verdana"/>
                <a:cs typeface="Verdana"/>
              </a:rPr>
              <a:t>prinsip</a:t>
            </a:r>
            <a:r>
              <a:rPr sz="2400" spc="-35" dirty="0">
                <a:solidFill>
                  <a:srgbClr val="FFFFFF"/>
                </a:solidFill>
                <a:latin typeface="Verdana"/>
                <a:cs typeface="Verdana"/>
              </a:rPr>
              <a:t> </a:t>
            </a:r>
            <a:r>
              <a:rPr sz="2400" dirty="0">
                <a:solidFill>
                  <a:srgbClr val="FFFFFF"/>
                </a:solidFill>
                <a:latin typeface="Verdana"/>
                <a:cs typeface="Verdana"/>
              </a:rPr>
              <a:t>dan</a:t>
            </a:r>
            <a:r>
              <a:rPr sz="2400" spc="-80" dirty="0">
                <a:solidFill>
                  <a:srgbClr val="FFFFFF"/>
                </a:solidFill>
                <a:latin typeface="Verdana"/>
                <a:cs typeface="Verdana"/>
              </a:rPr>
              <a:t> </a:t>
            </a:r>
            <a:r>
              <a:rPr sz="2400" spc="-20" dirty="0">
                <a:solidFill>
                  <a:srgbClr val="FFFFFF"/>
                </a:solidFill>
                <a:latin typeface="Verdana"/>
                <a:cs typeface="Verdana"/>
              </a:rPr>
              <a:t>norma-</a:t>
            </a:r>
            <a:r>
              <a:rPr sz="2400" dirty="0">
                <a:solidFill>
                  <a:srgbClr val="FFFFFF"/>
                </a:solidFill>
                <a:latin typeface="Verdana"/>
                <a:cs typeface="Verdana"/>
              </a:rPr>
              <a:t>norma</a:t>
            </a:r>
            <a:r>
              <a:rPr sz="2400" spc="-35" dirty="0">
                <a:solidFill>
                  <a:srgbClr val="FFFFFF"/>
                </a:solidFill>
                <a:latin typeface="Verdana"/>
                <a:cs typeface="Verdana"/>
              </a:rPr>
              <a:t> </a:t>
            </a:r>
            <a:r>
              <a:rPr sz="2400" dirty="0">
                <a:solidFill>
                  <a:srgbClr val="FFFFFF"/>
                </a:solidFill>
                <a:latin typeface="Verdana"/>
                <a:cs typeface="Verdana"/>
              </a:rPr>
              <a:t>moral</a:t>
            </a:r>
            <a:r>
              <a:rPr sz="2400" spc="-65" dirty="0">
                <a:solidFill>
                  <a:srgbClr val="FFFFFF"/>
                </a:solidFill>
                <a:latin typeface="Verdana"/>
                <a:cs typeface="Verdana"/>
              </a:rPr>
              <a:t> </a:t>
            </a:r>
            <a:r>
              <a:rPr sz="2400" spc="-25" dirty="0">
                <a:solidFill>
                  <a:srgbClr val="FFFFFF"/>
                </a:solidFill>
                <a:latin typeface="Verdana"/>
                <a:cs typeface="Verdana"/>
              </a:rPr>
              <a:t>di </a:t>
            </a:r>
            <a:r>
              <a:rPr sz="2400" dirty="0">
                <a:solidFill>
                  <a:srgbClr val="FFFFFF"/>
                </a:solidFill>
                <a:latin typeface="Verdana"/>
                <a:cs typeface="Verdana"/>
              </a:rPr>
              <a:t>bidang</a:t>
            </a:r>
            <a:r>
              <a:rPr sz="2400" spc="-120" dirty="0">
                <a:solidFill>
                  <a:srgbClr val="FFFFFF"/>
                </a:solidFill>
                <a:latin typeface="Verdana"/>
                <a:cs typeface="Verdana"/>
              </a:rPr>
              <a:t> </a:t>
            </a:r>
            <a:r>
              <a:rPr sz="2400" spc="-10" dirty="0">
                <a:solidFill>
                  <a:srgbClr val="FFFFFF"/>
                </a:solidFill>
                <a:latin typeface="Verdana"/>
                <a:cs typeface="Verdana"/>
              </a:rPr>
              <a:t>bisnis.</a:t>
            </a:r>
            <a:endParaRPr sz="2400">
              <a:latin typeface="Verdana"/>
              <a:cs typeface="Verdana"/>
            </a:endParaRPr>
          </a:p>
        </p:txBody>
      </p:sp>
      <p:sp>
        <p:nvSpPr>
          <p:cNvPr id="19" name="object 19"/>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18" name="object 18"/>
          <p:cNvSpPr txBox="1">
            <a:spLocks noGrp="1"/>
          </p:cNvSpPr>
          <p:nvPr>
            <p:ph type="sldNum" sz="quarter" idx="7"/>
          </p:nvPr>
        </p:nvSpPr>
        <p:spPr>
          <a:prstGeom prst="rect">
            <a:avLst/>
          </a:prstGeom>
        </p:spPr>
        <p:txBody>
          <a:bodyPr vert="horz" wrap="square" lIns="0" tIns="0" rIns="0" bIns="0" rtlCol="0">
            <a:spAutoFit/>
          </a:bodyPr>
          <a:lstStyle/>
          <a:p>
            <a:pPr marL="63500">
              <a:lnSpc>
                <a:spcPts val="1410"/>
              </a:lnSpc>
            </a:pPr>
            <a:fld id="{81D60167-4931-47E6-BA6A-407CBD079E47}" type="slidenum">
              <a:rPr spc="-25" dirty="0"/>
              <a:t>18</a:t>
            </a:fld>
            <a:endParaRPr spc="-25"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C1BCBC"/>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5C5C5"/>
              </a:solidFill>
            </a:ln>
          </p:spPr>
          <p:txBody>
            <a:bodyPr wrap="square" lIns="0" tIns="0" rIns="0" bIns="0" rtlCol="0"/>
            <a:lstStyle/>
            <a:p>
              <a:endParaRPr/>
            </a:p>
          </p:txBody>
        </p:sp>
      </p:grpSp>
      <p:sp>
        <p:nvSpPr>
          <p:cNvPr id="6" name="object 6"/>
          <p:cNvSpPr txBox="1"/>
          <p:nvPr/>
        </p:nvSpPr>
        <p:spPr>
          <a:xfrm>
            <a:off x="994968" y="1075131"/>
            <a:ext cx="6204585" cy="3763645"/>
          </a:xfrm>
          <a:prstGeom prst="rect">
            <a:avLst/>
          </a:prstGeom>
        </p:spPr>
        <p:txBody>
          <a:bodyPr vert="horz" wrap="square" lIns="0" tIns="12700" rIns="0" bIns="0" rtlCol="0">
            <a:spAutoFit/>
          </a:bodyPr>
          <a:lstStyle/>
          <a:p>
            <a:pPr marL="1063625">
              <a:lnSpc>
                <a:spcPct val="100000"/>
              </a:lnSpc>
              <a:spcBef>
                <a:spcPts val="100"/>
              </a:spcBef>
            </a:pPr>
            <a:r>
              <a:rPr sz="3000" dirty="0">
                <a:solidFill>
                  <a:srgbClr val="FFFFFF"/>
                </a:solidFill>
                <a:latin typeface="Verdana"/>
                <a:cs typeface="Verdana"/>
              </a:rPr>
              <a:t>Beberapa</a:t>
            </a:r>
            <a:r>
              <a:rPr sz="3000" spc="-35" dirty="0">
                <a:solidFill>
                  <a:srgbClr val="FFFFFF"/>
                </a:solidFill>
                <a:latin typeface="Verdana"/>
                <a:cs typeface="Verdana"/>
              </a:rPr>
              <a:t> </a:t>
            </a:r>
            <a:r>
              <a:rPr sz="3000" spc="-130" dirty="0">
                <a:solidFill>
                  <a:srgbClr val="FFFFFF"/>
                </a:solidFill>
                <a:latin typeface="Verdana"/>
                <a:cs typeface="Verdana"/>
              </a:rPr>
              <a:t>prinsip</a:t>
            </a:r>
            <a:r>
              <a:rPr sz="3000" spc="-345" dirty="0">
                <a:solidFill>
                  <a:srgbClr val="FFFFFF"/>
                </a:solidFill>
                <a:latin typeface="Verdana"/>
                <a:cs typeface="Verdana"/>
              </a:rPr>
              <a:t> </a:t>
            </a:r>
            <a:r>
              <a:rPr sz="3000" spc="-140" dirty="0">
                <a:solidFill>
                  <a:srgbClr val="FFFFFF"/>
                </a:solidFill>
                <a:latin typeface="Verdana"/>
                <a:cs typeface="Verdana"/>
              </a:rPr>
              <a:t>Etika</a:t>
            </a:r>
            <a:r>
              <a:rPr sz="3000" spc="-225" dirty="0">
                <a:solidFill>
                  <a:srgbClr val="FFFFFF"/>
                </a:solidFill>
                <a:latin typeface="Verdana"/>
                <a:cs typeface="Verdana"/>
              </a:rPr>
              <a:t> </a:t>
            </a:r>
            <a:r>
              <a:rPr sz="3000" spc="-195" dirty="0">
                <a:solidFill>
                  <a:srgbClr val="FFFFFF"/>
                </a:solidFill>
                <a:latin typeface="Verdana"/>
                <a:cs typeface="Verdana"/>
              </a:rPr>
              <a:t>Bisnis</a:t>
            </a:r>
            <a:endParaRPr sz="3000">
              <a:latin typeface="Verdana"/>
              <a:cs typeface="Verdana"/>
            </a:endParaRPr>
          </a:p>
          <a:p>
            <a:pPr>
              <a:lnSpc>
                <a:spcPct val="100000"/>
              </a:lnSpc>
              <a:spcBef>
                <a:spcPts val="1385"/>
              </a:spcBef>
            </a:pPr>
            <a:endParaRPr sz="3000">
              <a:latin typeface="Verdana"/>
              <a:cs typeface="Verdana"/>
            </a:endParaRPr>
          </a:p>
          <a:p>
            <a:pPr marL="429895" indent="-417195">
              <a:lnSpc>
                <a:spcPct val="100000"/>
              </a:lnSpc>
              <a:buAutoNum type="arabicPeriod"/>
              <a:tabLst>
                <a:tab pos="429895" algn="l"/>
              </a:tabLst>
            </a:pPr>
            <a:r>
              <a:rPr sz="3000" spc="-10" dirty="0">
                <a:solidFill>
                  <a:srgbClr val="FFFFFF"/>
                </a:solidFill>
                <a:latin typeface="Verdana"/>
                <a:cs typeface="Verdana"/>
              </a:rPr>
              <a:t>otonomi;</a:t>
            </a:r>
            <a:endParaRPr sz="3000">
              <a:latin typeface="Verdana"/>
              <a:cs typeface="Verdana"/>
            </a:endParaRPr>
          </a:p>
          <a:p>
            <a:pPr marL="465455" indent="-417830">
              <a:lnSpc>
                <a:spcPct val="100000"/>
              </a:lnSpc>
              <a:spcBef>
                <a:spcPts val="700"/>
              </a:spcBef>
              <a:buAutoNum type="arabicPeriod"/>
              <a:tabLst>
                <a:tab pos="465455" algn="l"/>
              </a:tabLst>
            </a:pPr>
            <a:r>
              <a:rPr sz="3000" spc="-85" dirty="0">
                <a:solidFill>
                  <a:srgbClr val="FFFFFF"/>
                </a:solidFill>
                <a:latin typeface="Verdana"/>
                <a:cs typeface="Verdana"/>
              </a:rPr>
              <a:t>kejujuran;</a:t>
            </a:r>
            <a:endParaRPr sz="3000">
              <a:latin typeface="Verdana"/>
              <a:cs typeface="Verdana"/>
            </a:endParaRPr>
          </a:p>
          <a:p>
            <a:pPr marL="465455" indent="-417830">
              <a:lnSpc>
                <a:spcPct val="100000"/>
              </a:lnSpc>
              <a:spcBef>
                <a:spcPts val="695"/>
              </a:spcBef>
              <a:buAutoNum type="arabicPeriod"/>
              <a:tabLst>
                <a:tab pos="465455" algn="l"/>
              </a:tabLst>
            </a:pPr>
            <a:r>
              <a:rPr sz="3000" spc="-10" dirty="0">
                <a:solidFill>
                  <a:srgbClr val="FFFFFF"/>
                </a:solidFill>
                <a:latin typeface="Verdana"/>
                <a:cs typeface="Verdana"/>
              </a:rPr>
              <a:t>keadilan;</a:t>
            </a:r>
            <a:endParaRPr sz="3000">
              <a:latin typeface="Verdana"/>
              <a:cs typeface="Verdana"/>
            </a:endParaRPr>
          </a:p>
          <a:p>
            <a:pPr marL="430530" indent="-417830">
              <a:lnSpc>
                <a:spcPct val="100000"/>
              </a:lnSpc>
              <a:spcBef>
                <a:spcPts val="710"/>
              </a:spcBef>
              <a:buAutoNum type="arabicPeriod"/>
              <a:tabLst>
                <a:tab pos="430530" algn="l"/>
              </a:tabLst>
            </a:pPr>
            <a:r>
              <a:rPr sz="3000" spc="-100" dirty="0">
                <a:solidFill>
                  <a:srgbClr val="FFFFFF"/>
                </a:solidFill>
                <a:latin typeface="Verdana"/>
                <a:cs typeface="Verdana"/>
              </a:rPr>
              <a:t>saling</a:t>
            </a:r>
            <a:r>
              <a:rPr sz="3000" spc="-285" dirty="0">
                <a:solidFill>
                  <a:srgbClr val="FFFFFF"/>
                </a:solidFill>
                <a:latin typeface="Verdana"/>
                <a:cs typeface="Verdana"/>
              </a:rPr>
              <a:t> </a:t>
            </a:r>
            <a:r>
              <a:rPr sz="3000" spc="-10" dirty="0">
                <a:solidFill>
                  <a:srgbClr val="FFFFFF"/>
                </a:solidFill>
                <a:latin typeface="Verdana"/>
                <a:cs typeface="Verdana"/>
              </a:rPr>
              <a:t>menguntungkan,</a:t>
            </a:r>
            <a:endParaRPr sz="3000">
              <a:latin typeface="Verdana"/>
              <a:cs typeface="Verdana"/>
            </a:endParaRPr>
          </a:p>
          <a:p>
            <a:pPr marL="429895" indent="-417195">
              <a:lnSpc>
                <a:spcPct val="100000"/>
              </a:lnSpc>
              <a:spcBef>
                <a:spcPts val="695"/>
              </a:spcBef>
              <a:buAutoNum type="arabicPeriod"/>
              <a:tabLst>
                <a:tab pos="429895" algn="l"/>
              </a:tabLst>
            </a:pPr>
            <a:r>
              <a:rPr sz="3000" spc="-114" dirty="0">
                <a:solidFill>
                  <a:srgbClr val="FFFFFF"/>
                </a:solidFill>
                <a:latin typeface="Verdana"/>
                <a:cs typeface="Verdana"/>
              </a:rPr>
              <a:t>integritas</a:t>
            </a:r>
            <a:r>
              <a:rPr sz="3000" spc="-325" dirty="0">
                <a:solidFill>
                  <a:srgbClr val="FFFFFF"/>
                </a:solidFill>
                <a:latin typeface="Verdana"/>
                <a:cs typeface="Verdana"/>
              </a:rPr>
              <a:t> </a:t>
            </a:r>
            <a:r>
              <a:rPr sz="3000" spc="-10" dirty="0">
                <a:solidFill>
                  <a:srgbClr val="FFFFFF"/>
                </a:solidFill>
                <a:latin typeface="Verdana"/>
                <a:cs typeface="Verdana"/>
              </a:rPr>
              <a:t>moral.</a:t>
            </a:r>
            <a:endParaRPr sz="3000">
              <a:latin typeface="Verdana"/>
              <a:cs typeface="Verdana"/>
            </a:endParaRPr>
          </a:p>
        </p:txBody>
      </p:sp>
      <p:sp>
        <p:nvSpPr>
          <p:cNvPr id="8" name="object 8"/>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63500">
              <a:lnSpc>
                <a:spcPts val="1410"/>
              </a:lnSpc>
            </a:pPr>
            <a:fld id="{81D60167-4931-47E6-BA6A-407CBD079E47}" type="slidenum">
              <a:rPr spc="-25" dirty="0"/>
              <a:t>19</a:t>
            </a:fld>
            <a:endParaRPr spc="-25"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C1BCBC"/>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5C5C5"/>
              </a:solidFill>
            </a:ln>
          </p:spPr>
          <p:txBody>
            <a:bodyPr wrap="square" lIns="0" tIns="0" rIns="0" bIns="0" rtlCol="0"/>
            <a:lstStyle/>
            <a:p>
              <a:endParaRPr/>
            </a:p>
          </p:txBody>
        </p:sp>
      </p:grpSp>
      <p:sp>
        <p:nvSpPr>
          <p:cNvPr id="6" name="object 6"/>
          <p:cNvSpPr txBox="1"/>
          <p:nvPr/>
        </p:nvSpPr>
        <p:spPr>
          <a:xfrm>
            <a:off x="535635" y="1668017"/>
            <a:ext cx="3834765" cy="452120"/>
          </a:xfrm>
          <a:prstGeom prst="rect">
            <a:avLst/>
          </a:prstGeom>
        </p:spPr>
        <p:txBody>
          <a:bodyPr vert="horz" wrap="square" lIns="0" tIns="12065" rIns="0" bIns="0" rtlCol="0">
            <a:spAutoFit/>
          </a:bodyPr>
          <a:lstStyle/>
          <a:p>
            <a:pPr marL="621665" indent="-608965">
              <a:lnSpc>
                <a:spcPct val="100000"/>
              </a:lnSpc>
              <a:spcBef>
                <a:spcPts val="95"/>
              </a:spcBef>
              <a:buClr>
                <a:srgbClr val="D24617"/>
              </a:buClr>
              <a:buSzPct val="80357"/>
              <a:buFont typeface="Cambria"/>
              <a:buChar char="⦿"/>
              <a:tabLst>
                <a:tab pos="621665" algn="l"/>
              </a:tabLst>
            </a:pPr>
            <a:r>
              <a:rPr sz="2800" b="1" dirty="0">
                <a:solidFill>
                  <a:srgbClr val="FFFFFF"/>
                </a:solidFill>
                <a:latin typeface="Verdana"/>
                <a:cs typeface="Verdana"/>
              </a:rPr>
              <a:t>Prinsip</a:t>
            </a:r>
            <a:r>
              <a:rPr sz="2800" b="1" spc="-185" dirty="0">
                <a:solidFill>
                  <a:srgbClr val="FFFFFF"/>
                </a:solidFill>
                <a:latin typeface="Verdana"/>
                <a:cs typeface="Verdana"/>
              </a:rPr>
              <a:t> </a:t>
            </a:r>
            <a:r>
              <a:rPr sz="2800" b="1" spc="-10" dirty="0">
                <a:solidFill>
                  <a:srgbClr val="FFFFFF"/>
                </a:solidFill>
                <a:latin typeface="Verdana"/>
                <a:cs typeface="Verdana"/>
              </a:rPr>
              <a:t>Otonomi</a:t>
            </a:r>
            <a:endParaRPr sz="2800">
              <a:latin typeface="Verdana"/>
              <a:cs typeface="Verdana"/>
            </a:endParaRPr>
          </a:p>
        </p:txBody>
      </p:sp>
      <p:sp>
        <p:nvSpPr>
          <p:cNvPr id="7" name="object 7"/>
          <p:cNvSpPr txBox="1"/>
          <p:nvPr/>
        </p:nvSpPr>
        <p:spPr>
          <a:xfrm>
            <a:off x="535635" y="3188665"/>
            <a:ext cx="7247255" cy="1740535"/>
          </a:xfrm>
          <a:prstGeom prst="rect">
            <a:avLst/>
          </a:prstGeom>
        </p:spPr>
        <p:txBody>
          <a:bodyPr vert="horz" wrap="square" lIns="0" tIns="9525" rIns="0" bIns="0" rtlCol="0">
            <a:spAutoFit/>
          </a:bodyPr>
          <a:lstStyle/>
          <a:p>
            <a:pPr marL="622300" marR="5080" indent="-609600">
              <a:lnSpc>
                <a:spcPct val="100600"/>
              </a:lnSpc>
              <a:spcBef>
                <a:spcPts val="75"/>
              </a:spcBef>
              <a:buChar char="⦿"/>
              <a:tabLst>
                <a:tab pos="622300" algn="l"/>
                <a:tab pos="745490" algn="l"/>
              </a:tabLst>
            </a:pPr>
            <a:r>
              <a:rPr sz="2250" dirty="0">
                <a:solidFill>
                  <a:srgbClr val="D24617"/>
                </a:solidFill>
                <a:latin typeface="Cambria"/>
                <a:cs typeface="Cambria"/>
              </a:rPr>
              <a:t>	</a:t>
            </a:r>
            <a:r>
              <a:rPr sz="2800" dirty="0">
                <a:solidFill>
                  <a:srgbClr val="FFFFFF"/>
                </a:solidFill>
                <a:latin typeface="Wingdings"/>
                <a:cs typeface="Wingdings"/>
              </a:rPr>
              <a:t></a:t>
            </a:r>
            <a:r>
              <a:rPr sz="2800" spc="-85" dirty="0">
                <a:solidFill>
                  <a:srgbClr val="FFFFFF"/>
                </a:solidFill>
                <a:latin typeface="Times New Roman"/>
                <a:cs typeface="Times New Roman"/>
              </a:rPr>
              <a:t> </a:t>
            </a:r>
            <a:r>
              <a:rPr sz="2800" dirty="0">
                <a:solidFill>
                  <a:srgbClr val="FFFFFF"/>
                </a:solidFill>
                <a:latin typeface="Verdana"/>
                <a:cs typeface="Verdana"/>
              </a:rPr>
              <a:t>sikap</a:t>
            </a:r>
            <a:r>
              <a:rPr sz="2800" spc="-95" dirty="0">
                <a:solidFill>
                  <a:srgbClr val="FFFFFF"/>
                </a:solidFill>
                <a:latin typeface="Verdana"/>
                <a:cs typeface="Verdana"/>
              </a:rPr>
              <a:t> </a:t>
            </a:r>
            <a:r>
              <a:rPr sz="2800" dirty="0">
                <a:solidFill>
                  <a:srgbClr val="FFFFFF"/>
                </a:solidFill>
                <a:latin typeface="Verdana"/>
                <a:cs typeface="Verdana"/>
              </a:rPr>
              <a:t>dan</a:t>
            </a:r>
            <a:r>
              <a:rPr sz="2800" spc="-100" dirty="0">
                <a:solidFill>
                  <a:srgbClr val="FFFFFF"/>
                </a:solidFill>
                <a:latin typeface="Verdana"/>
                <a:cs typeface="Verdana"/>
              </a:rPr>
              <a:t> </a:t>
            </a:r>
            <a:r>
              <a:rPr sz="2800" spc="-10" dirty="0">
                <a:solidFill>
                  <a:srgbClr val="FFFFFF"/>
                </a:solidFill>
                <a:latin typeface="Verdana"/>
                <a:cs typeface="Verdana"/>
              </a:rPr>
              <a:t>kemampuan</a:t>
            </a:r>
            <a:r>
              <a:rPr sz="2800" spc="-75" dirty="0">
                <a:solidFill>
                  <a:srgbClr val="FFFFFF"/>
                </a:solidFill>
                <a:latin typeface="Verdana"/>
                <a:cs typeface="Verdana"/>
              </a:rPr>
              <a:t> </a:t>
            </a:r>
            <a:r>
              <a:rPr sz="2800" spc="-10" dirty="0">
                <a:solidFill>
                  <a:srgbClr val="FFFFFF"/>
                </a:solidFill>
                <a:latin typeface="Verdana"/>
                <a:cs typeface="Verdana"/>
              </a:rPr>
              <a:t>manusia </a:t>
            </a:r>
            <a:r>
              <a:rPr sz="2800" dirty="0">
                <a:solidFill>
                  <a:srgbClr val="FFFFFF"/>
                </a:solidFill>
                <a:latin typeface="Verdana"/>
                <a:cs typeface="Verdana"/>
              </a:rPr>
              <a:t>untuk</a:t>
            </a:r>
            <a:r>
              <a:rPr sz="2800" spc="-180" dirty="0">
                <a:solidFill>
                  <a:srgbClr val="FFFFFF"/>
                </a:solidFill>
                <a:latin typeface="Verdana"/>
                <a:cs typeface="Verdana"/>
              </a:rPr>
              <a:t> </a:t>
            </a:r>
            <a:r>
              <a:rPr sz="2800" dirty="0">
                <a:solidFill>
                  <a:srgbClr val="FFFFFF"/>
                </a:solidFill>
                <a:latin typeface="Verdana"/>
                <a:cs typeface="Verdana"/>
              </a:rPr>
              <a:t>mengambil</a:t>
            </a:r>
            <a:r>
              <a:rPr sz="2800" spc="-140" dirty="0">
                <a:solidFill>
                  <a:srgbClr val="FFFFFF"/>
                </a:solidFill>
                <a:latin typeface="Verdana"/>
                <a:cs typeface="Verdana"/>
              </a:rPr>
              <a:t> </a:t>
            </a:r>
            <a:r>
              <a:rPr sz="2800" dirty="0">
                <a:solidFill>
                  <a:srgbClr val="FFFFFF"/>
                </a:solidFill>
                <a:latin typeface="Verdana"/>
                <a:cs typeface="Verdana"/>
              </a:rPr>
              <a:t>keputusan</a:t>
            </a:r>
            <a:r>
              <a:rPr sz="2800" spc="-135" dirty="0">
                <a:solidFill>
                  <a:srgbClr val="FFFFFF"/>
                </a:solidFill>
                <a:latin typeface="Verdana"/>
                <a:cs typeface="Verdana"/>
              </a:rPr>
              <a:t> </a:t>
            </a:r>
            <a:r>
              <a:rPr sz="2800" spc="-25" dirty="0">
                <a:solidFill>
                  <a:srgbClr val="FFFFFF"/>
                </a:solidFill>
                <a:latin typeface="Verdana"/>
                <a:cs typeface="Verdana"/>
              </a:rPr>
              <a:t>dan </a:t>
            </a:r>
            <a:r>
              <a:rPr sz="2800" dirty="0">
                <a:solidFill>
                  <a:srgbClr val="FFFFFF"/>
                </a:solidFill>
                <a:latin typeface="Verdana"/>
                <a:cs typeface="Verdana"/>
              </a:rPr>
              <a:t>bertindak</a:t>
            </a:r>
            <a:r>
              <a:rPr sz="2800" spc="-125" dirty="0">
                <a:solidFill>
                  <a:srgbClr val="FFFFFF"/>
                </a:solidFill>
                <a:latin typeface="Verdana"/>
                <a:cs typeface="Verdana"/>
              </a:rPr>
              <a:t> </a:t>
            </a:r>
            <a:r>
              <a:rPr sz="2800" dirty="0">
                <a:solidFill>
                  <a:srgbClr val="FFFFFF"/>
                </a:solidFill>
                <a:latin typeface="Verdana"/>
                <a:cs typeface="Verdana"/>
              </a:rPr>
              <a:t>berdasarkan</a:t>
            </a:r>
            <a:r>
              <a:rPr sz="2800" spc="-125" dirty="0">
                <a:solidFill>
                  <a:srgbClr val="FFFFFF"/>
                </a:solidFill>
                <a:latin typeface="Verdana"/>
                <a:cs typeface="Verdana"/>
              </a:rPr>
              <a:t> </a:t>
            </a:r>
            <a:r>
              <a:rPr sz="2800" spc="-30" dirty="0">
                <a:solidFill>
                  <a:srgbClr val="FFFFFF"/>
                </a:solidFill>
                <a:latin typeface="Verdana"/>
                <a:cs typeface="Verdana"/>
              </a:rPr>
              <a:t>kesadarannya </a:t>
            </a:r>
            <a:r>
              <a:rPr sz="2800" spc="-10" dirty="0">
                <a:solidFill>
                  <a:srgbClr val="FFFFFF"/>
                </a:solidFill>
                <a:latin typeface="Verdana"/>
                <a:cs typeface="Verdana"/>
              </a:rPr>
              <a:t>sendiri.</a:t>
            </a:r>
            <a:endParaRPr sz="2800">
              <a:latin typeface="Verdana"/>
              <a:cs typeface="Verdana"/>
            </a:endParaRPr>
          </a:p>
        </p:txBody>
      </p:sp>
      <p:sp>
        <p:nvSpPr>
          <p:cNvPr id="9" name="object 9"/>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63500">
              <a:lnSpc>
                <a:spcPts val="1410"/>
              </a:lnSpc>
            </a:pPr>
            <a:fld id="{81D60167-4931-47E6-BA6A-407CBD079E47}" type="slidenum">
              <a:rPr spc="-25" dirty="0"/>
              <a:t>20</a:t>
            </a:fld>
            <a:endParaRPr spc="-25"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C1BCBC"/>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5C5C5"/>
              </a:solidFill>
            </a:ln>
          </p:spPr>
          <p:txBody>
            <a:bodyPr wrap="square" lIns="0" tIns="0" rIns="0" bIns="0" rtlCol="0"/>
            <a:lstStyle/>
            <a:p>
              <a:endParaRPr/>
            </a:p>
          </p:txBody>
        </p:sp>
      </p:grpSp>
      <p:sp>
        <p:nvSpPr>
          <p:cNvPr id="6" name="object 6"/>
          <p:cNvSpPr txBox="1"/>
          <p:nvPr/>
        </p:nvSpPr>
        <p:spPr>
          <a:xfrm>
            <a:off x="611530" y="1011428"/>
            <a:ext cx="7906384" cy="4469765"/>
          </a:xfrm>
          <a:prstGeom prst="rect">
            <a:avLst/>
          </a:prstGeom>
        </p:spPr>
        <p:txBody>
          <a:bodyPr vert="horz" wrap="square" lIns="0" tIns="12065" rIns="0" bIns="0" rtlCol="0">
            <a:spAutoFit/>
          </a:bodyPr>
          <a:lstStyle/>
          <a:p>
            <a:pPr marL="622300" indent="-609600">
              <a:lnSpc>
                <a:spcPct val="100000"/>
              </a:lnSpc>
              <a:spcBef>
                <a:spcPts val="95"/>
              </a:spcBef>
              <a:buClr>
                <a:srgbClr val="D24617"/>
              </a:buClr>
              <a:buSzPct val="80357"/>
              <a:buFont typeface="Cambria"/>
              <a:buChar char="⦿"/>
              <a:tabLst>
                <a:tab pos="622300" algn="l"/>
              </a:tabLst>
            </a:pPr>
            <a:r>
              <a:rPr sz="2800" b="1" dirty="0">
                <a:solidFill>
                  <a:srgbClr val="FFFFFF"/>
                </a:solidFill>
                <a:latin typeface="Verdana"/>
                <a:cs typeface="Verdana"/>
              </a:rPr>
              <a:t>Prinsip</a:t>
            </a:r>
            <a:r>
              <a:rPr sz="2800" b="1" spc="-185" dirty="0">
                <a:solidFill>
                  <a:srgbClr val="FFFFFF"/>
                </a:solidFill>
                <a:latin typeface="Verdana"/>
                <a:cs typeface="Verdana"/>
              </a:rPr>
              <a:t> </a:t>
            </a:r>
            <a:r>
              <a:rPr sz="2800" b="1" spc="-10" dirty="0">
                <a:solidFill>
                  <a:srgbClr val="FFFFFF"/>
                </a:solidFill>
                <a:latin typeface="Verdana"/>
                <a:cs typeface="Verdana"/>
              </a:rPr>
              <a:t>Kejujuran</a:t>
            </a:r>
            <a:endParaRPr sz="2800">
              <a:latin typeface="Verdana"/>
              <a:cs typeface="Verdana"/>
            </a:endParaRPr>
          </a:p>
          <a:p>
            <a:pPr>
              <a:lnSpc>
                <a:spcPct val="100000"/>
              </a:lnSpc>
              <a:buFont typeface="Cambria"/>
              <a:buChar char="⦿"/>
            </a:pPr>
            <a:endParaRPr sz="2800">
              <a:latin typeface="Verdana"/>
              <a:cs typeface="Verdana"/>
            </a:endParaRPr>
          </a:p>
          <a:p>
            <a:pPr>
              <a:lnSpc>
                <a:spcPct val="100000"/>
              </a:lnSpc>
              <a:spcBef>
                <a:spcPts val="390"/>
              </a:spcBef>
              <a:buFont typeface="Cambria"/>
              <a:buChar char="⦿"/>
            </a:pPr>
            <a:endParaRPr sz="2800">
              <a:latin typeface="Verdana"/>
              <a:cs typeface="Verdana"/>
            </a:endParaRPr>
          </a:p>
          <a:p>
            <a:pPr marL="622300" marR="500380" indent="-610235">
              <a:lnSpc>
                <a:spcPct val="82600"/>
              </a:lnSpc>
              <a:buClr>
                <a:srgbClr val="D24617"/>
              </a:buClr>
              <a:buSzPct val="80000"/>
              <a:buFont typeface="Cambria"/>
              <a:buChar char="⦿"/>
              <a:tabLst>
                <a:tab pos="622300" algn="l"/>
              </a:tabLst>
            </a:pPr>
            <a:r>
              <a:rPr sz="3000" dirty="0">
                <a:solidFill>
                  <a:srgbClr val="FFFFFF"/>
                </a:solidFill>
                <a:latin typeface="Wingdings"/>
                <a:cs typeface="Wingdings"/>
              </a:rPr>
              <a:t></a:t>
            </a:r>
            <a:r>
              <a:rPr sz="3000" spc="-60" dirty="0">
                <a:solidFill>
                  <a:srgbClr val="FFFFFF"/>
                </a:solidFill>
                <a:latin typeface="Times New Roman"/>
                <a:cs typeface="Times New Roman"/>
              </a:rPr>
              <a:t> </a:t>
            </a:r>
            <a:r>
              <a:rPr sz="2800" dirty="0">
                <a:solidFill>
                  <a:srgbClr val="FFFFFF"/>
                </a:solidFill>
                <a:latin typeface="Verdana"/>
                <a:cs typeface="Verdana"/>
              </a:rPr>
              <a:t>kejujuran</a:t>
            </a:r>
            <a:r>
              <a:rPr sz="2800" spc="-105" dirty="0">
                <a:solidFill>
                  <a:srgbClr val="FFFFFF"/>
                </a:solidFill>
                <a:latin typeface="Verdana"/>
                <a:cs typeface="Verdana"/>
              </a:rPr>
              <a:t> </a:t>
            </a:r>
            <a:r>
              <a:rPr sz="2800" dirty="0">
                <a:solidFill>
                  <a:srgbClr val="FFFFFF"/>
                </a:solidFill>
                <a:latin typeface="Verdana"/>
                <a:cs typeface="Verdana"/>
              </a:rPr>
              <a:t>dalam</a:t>
            </a:r>
            <a:r>
              <a:rPr sz="2800" spc="-100" dirty="0">
                <a:solidFill>
                  <a:srgbClr val="FFFFFF"/>
                </a:solidFill>
                <a:latin typeface="Verdana"/>
                <a:cs typeface="Verdana"/>
              </a:rPr>
              <a:t> </a:t>
            </a:r>
            <a:r>
              <a:rPr sz="2800" dirty="0">
                <a:solidFill>
                  <a:srgbClr val="FFFFFF"/>
                </a:solidFill>
                <a:latin typeface="Verdana"/>
                <a:cs typeface="Verdana"/>
              </a:rPr>
              <a:t>memenuhi</a:t>
            </a:r>
            <a:r>
              <a:rPr sz="2800" spc="-170" dirty="0">
                <a:solidFill>
                  <a:srgbClr val="FFFFFF"/>
                </a:solidFill>
                <a:latin typeface="Verdana"/>
                <a:cs typeface="Verdana"/>
              </a:rPr>
              <a:t> </a:t>
            </a:r>
            <a:r>
              <a:rPr sz="2800" spc="-10" dirty="0">
                <a:solidFill>
                  <a:srgbClr val="FFFFFF"/>
                </a:solidFill>
                <a:latin typeface="Verdana"/>
                <a:cs typeface="Verdana"/>
              </a:rPr>
              <a:t>syarat-</a:t>
            </a:r>
            <a:r>
              <a:rPr sz="2800" dirty="0">
                <a:solidFill>
                  <a:srgbClr val="FFFFFF"/>
                </a:solidFill>
                <a:latin typeface="Verdana"/>
                <a:cs typeface="Verdana"/>
              </a:rPr>
              <a:t>syarat</a:t>
            </a:r>
            <a:r>
              <a:rPr sz="2800" spc="-170" dirty="0">
                <a:solidFill>
                  <a:srgbClr val="FFFFFF"/>
                </a:solidFill>
                <a:latin typeface="Verdana"/>
                <a:cs typeface="Verdana"/>
              </a:rPr>
              <a:t> </a:t>
            </a:r>
            <a:r>
              <a:rPr sz="2800" spc="-10" dirty="0">
                <a:solidFill>
                  <a:srgbClr val="FFFFFF"/>
                </a:solidFill>
                <a:latin typeface="Verdana"/>
                <a:cs typeface="Verdana"/>
              </a:rPr>
              <a:t>perjanjian,</a:t>
            </a:r>
            <a:endParaRPr sz="2800">
              <a:latin typeface="Verdana"/>
              <a:cs typeface="Verdana"/>
            </a:endParaRPr>
          </a:p>
          <a:p>
            <a:pPr>
              <a:lnSpc>
                <a:spcPct val="100000"/>
              </a:lnSpc>
              <a:spcBef>
                <a:spcPts val="645"/>
              </a:spcBef>
              <a:buFont typeface="Cambria"/>
              <a:buChar char="⦿"/>
            </a:pPr>
            <a:endParaRPr sz="2800">
              <a:latin typeface="Verdana"/>
              <a:cs typeface="Verdana"/>
            </a:endParaRPr>
          </a:p>
          <a:p>
            <a:pPr marL="622300" marR="132080" indent="-610235">
              <a:lnSpc>
                <a:spcPct val="79300"/>
              </a:lnSpc>
              <a:buClr>
                <a:srgbClr val="D24617"/>
              </a:buClr>
              <a:buSzPct val="80357"/>
              <a:buFont typeface="Cambria"/>
              <a:buChar char="⦿"/>
              <a:tabLst>
                <a:tab pos="622300" algn="l"/>
              </a:tabLst>
            </a:pPr>
            <a:r>
              <a:rPr sz="2800" dirty="0">
                <a:solidFill>
                  <a:srgbClr val="FFFFFF"/>
                </a:solidFill>
                <a:latin typeface="Verdana"/>
                <a:cs typeface="Verdana"/>
              </a:rPr>
              <a:t>kejujuran</a:t>
            </a:r>
            <a:r>
              <a:rPr sz="2800" spc="-165" dirty="0">
                <a:solidFill>
                  <a:srgbClr val="FFFFFF"/>
                </a:solidFill>
                <a:latin typeface="Verdana"/>
                <a:cs typeface="Verdana"/>
              </a:rPr>
              <a:t> </a:t>
            </a:r>
            <a:r>
              <a:rPr sz="2800" dirty="0">
                <a:solidFill>
                  <a:srgbClr val="FFFFFF"/>
                </a:solidFill>
                <a:latin typeface="Verdana"/>
                <a:cs typeface="Verdana"/>
              </a:rPr>
              <a:t>dalam</a:t>
            </a:r>
            <a:r>
              <a:rPr sz="2800" spc="-160" dirty="0">
                <a:solidFill>
                  <a:srgbClr val="FFFFFF"/>
                </a:solidFill>
                <a:latin typeface="Verdana"/>
                <a:cs typeface="Verdana"/>
              </a:rPr>
              <a:t> </a:t>
            </a:r>
            <a:r>
              <a:rPr sz="2800" dirty="0">
                <a:solidFill>
                  <a:srgbClr val="FFFFFF"/>
                </a:solidFill>
                <a:latin typeface="Verdana"/>
                <a:cs typeface="Verdana"/>
              </a:rPr>
              <a:t>penawaran</a:t>
            </a:r>
            <a:r>
              <a:rPr sz="2800" spc="-145" dirty="0">
                <a:solidFill>
                  <a:srgbClr val="FFFFFF"/>
                </a:solidFill>
                <a:latin typeface="Verdana"/>
                <a:cs typeface="Verdana"/>
              </a:rPr>
              <a:t> </a:t>
            </a:r>
            <a:r>
              <a:rPr sz="2800" dirty="0">
                <a:solidFill>
                  <a:srgbClr val="FFFFFF"/>
                </a:solidFill>
                <a:latin typeface="Verdana"/>
                <a:cs typeface="Verdana"/>
              </a:rPr>
              <a:t>barang</a:t>
            </a:r>
            <a:r>
              <a:rPr sz="2800" spc="-150" dirty="0">
                <a:solidFill>
                  <a:srgbClr val="FFFFFF"/>
                </a:solidFill>
                <a:latin typeface="Verdana"/>
                <a:cs typeface="Verdana"/>
              </a:rPr>
              <a:t> </a:t>
            </a:r>
            <a:r>
              <a:rPr sz="2800" spc="-25" dirty="0">
                <a:solidFill>
                  <a:srgbClr val="FFFFFF"/>
                </a:solidFill>
                <a:latin typeface="Verdana"/>
                <a:cs typeface="Verdana"/>
              </a:rPr>
              <a:t>dan </a:t>
            </a:r>
            <a:r>
              <a:rPr sz="2800" dirty="0">
                <a:solidFill>
                  <a:srgbClr val="FFFFFF"/>
                </a:solidFill>
                <a:latin typeface="Verdana"/>
                <a:cs typeface="Verdana"/>
              </a:rPr>
              <a:t>jasa</a:t>
            </a:r>
            <a:r>
              <a:rPr sz="2800" spc="-80" dirty="0">
                <a:solidFill>
                  <a:srgbClr val="FFFFFF"/>
                </a:solidFill>
                <a:latin typeface="Verdana"/>
                <a:cs typeface="Verdana"/>
              </a:rPr>
              <a:t> </a:t>
            </a:r>
            <a:r>
              <a:rPr sz="2800" dirty="0">
                <a:solidFill>
                  <a:srgbClr val="FFFFFF"/>
                </a:solidFill>
                <a:latin typeface="Verdana"/>
                <a:cs typeface="Verdana"/>
              </a:rPr>
              <a:t>dengan</a:t>
            </a:r>
            <a:r>
              <a:rPr sz="2800" spc="-40" dirty="0">
                <a:solidFill>
                  <a:srgbClr val="FFFFFF"/>
                </a:solidFill>
                <a:latin typeface="Verdana"/>
                <a:cs typeface="Verdana"/>
              </a:rPr>
              <a:t> </a:t>
            </a:r>
            <a:r>
              <a:rPr sz="2800" dirty="0">
                <a:solidFill>
                  <a:srgbClr val="FFFFFF"/>
                </a:solidFill>
                <a:latin typeface="Verdana"/>
                <a:cs typeface="Verdana"/>
              </a:rPr>
              <a:t>mutu</a:t>
            </a:r>
            <a:r>
              <a:rPr sz="2800" spc="-114" dirty="0">
                <a:solidFill>
                  <a:srgbClr val="FFFFFF"/>
                </a:solidFill>
                <a:latin typeface="Verdana"/>
                <a:cs typeface="Verdana"/>
              </a:rPr>
              <a:t> </a:t>
            </a:r>
            <a:r>
              <a:rPr sz="2800" dirty="0">
                <a:solidFill>
                  <a:srgbClr val="FFFFFF"/>
                </a:solidFill>
                <a:latin typeface="Verdana"/>
                <a:cs typeface="Verdana"/>
              </a:rPr>
              <a:t>dan</a:t>
            </a:r>
            <a:r>
              <a:rPr sz="2800" spc="-70" dirty="0">
                <a:solidFill>
                  <a:srgbClr val="FFFFFF"/>
                </a:solidFill>
                <a:latin typeface="Verdana"/>
                <a:cs typeface="Verdana"/>
              </a:rPr>
              <a:t> </a:t>
            </a:r>
            <a:r>
              <a:rPr sz="2800" dirty="0">
                <a:solidFill>
                  <a:srgbClr val="FFFFFF"/>
                </a:solidFill>
                <a:latin typeface="Verdana"/>
                <a:cs typeface="Verdana"/>
              </a:rPr>
              <a:t>harga</a:t>
            </a:r>
            <a:r>
              <a:rPr sz="2800" spc="-30" dirty="0">
                <a:solidFill>
                  <a:srgbClr val="FFFFFF"/>
                </a:solidFill>
                <a:latin typeface="Verdana"/>
                <a:cs typeface="Verdana"/>
              </a:rPr>
              <a:t> </a:t>
            </a:r>
            <a:r>
              <a:rPr sz="2800" spc="-20" dirty="0">
                <a:solidFill>
                  <a:srgbClr val="FFFFFF"/>
                </a:solidFill>
                <a:latin typeface="Verdana"/>
                <a:cs typeface="Verdana"/>
              </a:rPr>
              <a:t>yang </a:t>
            </a:r>
            <a:r>
              <a:rPr sz="2800" spc="-10" dirty="0">
                <a:solidFill>
                  <a:srgbClr val="FFFFFF"/>
                </a:solidFill>
                <a:latin typeface="Verdana"/>
                <a:cs typeface="Verdana"/>
              </a:rPr>
              <a:t>sebanding,</a:t>
            </a:r>
            <a:endParaRPr sz="2800">
              <a:latin typeface="Verdana"/>
              <a:cs typeface="Verdana"/>
            </a:endParaRPr>
          </a:p>
          <a:p>
            <a:pPr marL="745490" indent="-732790">
              <a:lnSpc>
                <a:spcPct val="100000"/>
              </a:lnSpc>
              <a:spcBef>
                <a:spcPts val="3300"/>
              </a:spcBef>
              <a:buClr>
                <a:srgbClr val="D24617"/>
              </a:buClr>
              <a:buSzPct val="80357"/>
              <a:buFont typeface="Cambria"/>
              <a:buChar char="⦿"/>
              <a:tabLst>
                <a:tab pos="745490" algn="l"/>
              </a:tabLst>
            </a:pPr>
            <a:r>
              <a:rPr sz="2800" dirty="0">
                <a:solidFill>
                  <a:srgbClr val="FFFFFF"/>
                </a:solidFill>
                <a:latin typeface="Verdana"/>
                <a:cs typeface="Verdana"/>
              </a:rPr>
              <a:t>kejujuran</a:t>
            </a:r>
            <a:r>
              <a:rPr sz="2800" spc="-130" dirty="0">
                <a:solidFill>
                  <a:srgbClr val="FFFFFF"/>
                </a:solidFill>
                <a:latin typeface="Verdana"/>
                <a:cs typeface="Verdana"/>
              </a:rPr>
              <a:t> </a:t>
            </a:r>
            <a:r>
              <a:rPr sz="2800" dirty="0">
                <a:solidFill>
                  <a:srgbClr val="FFFFFF"/>
                </a:solidFill>
                <a:latin typeface="Verdana"/>
                <a:cs typeface="Verdana"/>
              </a:rPr>
              <a:t>dalam</a:t>
            </a:r>
            <a:r>
              <a:rPr sz="2800" spc="-110" dirty="0">
                <a:solidFill>
                  <a:srgbClr val="FFFFFF"/>
                </a:solidFill>
                <a:latin typeface="Verdana"/>
                <a:cs typeface="Verdana"/>
              </a:rPr>
              <a:t> </a:t>
            </a:r>
            <a:r>
              <a:rPr sz="2800" dirty="0">
                <a:solidFill>
                  <a:srgbClr val="FFFFFF"/>
                </a:solidFill>
                <a:latin typeface="Verdana"/>
                <a:cs typeface="Verdana"/>
              </a:rPr>
              <a:t>hubungan</a:t>
            </a:r>
            <a:r>
              <a:rPr sz="2800" spc="-110" dirty="0">
                <a:solidFill>
                  <a:srgbClr val="FFFFFF"/>
                </a:solidFill>
                <a:latin typeface="Verdana"/>
                <a:cs typeface="Verdana"/>
              </a:rPr>
              <a:t> </a:t>
            </a:r>
            <a:r>
              <a:rPr sz="2800" dirty="0">
                <a:solidFill>
                  <a:srgbClr val="FFFFFF"/>
                </a:solidFill>
                <a:latin typeface="Verdana"/>
                <a:cs typeface="Verdana"/>
              </a:rPr>
              <a:t>kerja</a:t>
            </a:r>
            <a:r>
              <a:rPr sz="2800" spc="-130" dirty="0">
                <a:solidFill>
                  <a:srgbClr val="FFFFFF"/>
                </a:solidFill>
                <a:latin typeface="Verdana"/>
                <a:cs typeface="Verdana"/>
              </a:rPr>
              <a:t> </a:t>
            </a:r>
            <a:r>
              <a:rPr sz="2800" spc="-10" dirty="0">
                <a:solidFill>
                  <a:srgbClr val="FFFFFF"/>
                </a:solidFill>
                <a:latin typeface="Verdana"/>
                <a:cs typeface="Verdana"/>
              </a:rPr>
              <a:t>intern.</a:t>
            </a:r>
            <a:endParaRPr sz="2800">
              <a:latin typeface="Verdana"/>
              <a:cs typeface="Verdana"/>
            </a:endParaRPr>
          </a:p>
        </p:txBody>
      </p:sp>
      <p:sp>
        <p:nvSpPr>
          <p:cNvPr id="8" name="object 8"/>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63500">
              <a:lnSpc>
                <a:spcPts val="1410"/>
              </a:lnSpc>
            </a:pPr>
            <a:fld id="{81D60167-4931-47E6-BA6A-407CBD079E47}" type="slidenum">
              <a:rPr spc="-25" dirty="0"/>
              <a:t>21</a:t>
            </a:fld>
            <a:endParaRPr spc="-25"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C1BCBC"/>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5C5C5"/>
              </a:solidFill>
            </a:ln>
          </p:spPr>
          <p:txBody>
            <a:bodyPr wrap="square" lIns="0" tIns="0" rIns="0" bIns="0" rtlCol="0"/>
            <a:lstStyle/>
            <a:p>
              <a:endParaRPr/>
            </a:p>
          </p:txBody>
        </p:sp>
      </p:grpSp>
      <p:sp>
        <p:nvSpPr>
          <p:cNvPr id="6" name="object 6"/>
          <p:cNvSpPr txBox="1"/>
          <p:nvPr/>
        </p:nvSpPr>
        <p:spPr>
          <a:xfrm>
            <a:off x="535635" y="1083055"/>
            <a:ext cx="3407410" cy="391160"/>
          </a:xfrm>
          <a:prstGeom prst="rect">
            <a:avLst/>
          </a:prstGeom>
        </p:spPr>
        <p:txBody>
          <a:bodyPr vert="horz" wrap="square" lIns="0" tIns="12700" rIns="0" bIns="0" rtlCol="0">
            <a:spAutoFit/>
          </a:bodyPr>
          <a:lstStyle/>
          <a:p>
            <a:pPr marL="621665" indent="-608965">
              <a:lnSpc>
                <a:spcPct val="100000"/>
              </a:lnSpc>
              <a:spcBef>
                <a:spcPts val="100"/>
              </a:spcBef>
              <a:buClr>
                <a:srgbClr val="D24617"/>
              </a:buClr>
              <a:buSzPct val="79166"/>
              <a:buFont typeface="Cambria"/>
              <a:buChar char="⦿"/>
              <a:tabLst>
                <a:tab pos="621665" algn="l"/>
              </a:tabLst>
            </a:pPr>
            <a:r>
              <a:rPr sz="2400" b="1" dirty="0">
                <a:solidFill>
                  <a:srgbClr val="FFFFFF"/>
                </a:solidFill>
                <a:latin typeface="Verdana"/>
                <a:cs typeface="Verdana"/>
              </a:rPr>
              <a:t>Prinsip</a:t>
            </a:r>
            <a:r>
              <a:rPr sz="2400" b="1" spc="-195" dirty="0">
                <a:solidFill>
                  <a:srgbClr val="FFFFFF"/>
                </a:solidFill>
                <a:latin typeface="Verdana"/>
                <a:cs typeface="Verdana"/>
              </a:rPr>
              <a:t> </a:t>
            </a:r>
            <a:r>
              <a:rPr sz="2400" b="1" spc="-10" dirty="0">
                <a:solidFill>
                  <a:srgbClr val="FFFFFF"/>
                </a:solidFill>
                <a:latin typeface="Verdana"/>
                <a:cs typeface="Verdana"/>
              </a:rPr>
              <a:t>Keadilan</a:t>
            </a:r>
            <a:endParaRPr sz="2400">
              <a:latin typeface="Verdana"/>
              <a:cs typeface="Verdana"/>
            </a:endParaRPr>
          </a:p>
        </p:txBody>
      </p:sp>
      <p:sp>
        <p:nvSpPr>
          <p:cNvPr id="7" name="object 7"/>
          <p:cNvSpPr txBox="1"/>
          <p:nvPr/>
        </p:nvSpPr>
        <p:spPr>
          <a:xfrm>
            <a:off x="535635" y="2364994"/>
            <a:ext cx="7813675" cy="1602105"/>
          </a:xfrm>
          <a:prstGeom prst="rect">
            <a:avLst/>
          </a:prstGeom>
        </p:spPr>
        <p:txBody>
          <a:bodyPr vert="horz" wrap="square" lIns="0" tIns="6350" rIns="0" bIns="0" rtlCol="0">
            <a:spAutoFit/>
          </a:bodyPr>
          <a:lstStyle/>
          <a:p>
            <a:pPr marL="622300" marR="5080" indent="-609600">
              <a:lnSpc>
                <a:spcPct val="101699"/>
              </a:lnSpc>
              <a:spcBef>
                <a:spcPts val="50"/>
              </a:spcBef>
              <a:buClr>
                <a:srgbClr val="D24617"/>
              </a:buClr>
              <a:buSzPct val="79166"/>
              <a:buFont typeface="Cambria"/>
              <a:buChar char="⦿"/>
              <a:tabLst>
                <a:tab pos="622300" algn="l"/>
              </a:tabLst>
            </a:pPr>
            <a:r>
              <a:rPr sz="2400" dirty="0">
                <a:solidFill>
                  <a:srgbClr val="FFFFFF"/>
                </a:solidFill>
                <a:latin typeface="Wingdings"/>
                <a:cs typeface="Wingdings"/>
              </a:rPr>
              <a:t></a:t>
            </a:r>
            <a:r>
              <a:rPr sz="2400" spc="105" dirty="0">
                <a:solidFill>
                  <a:srgbClr val="FFFFFF"/>
                </a:solidFill>
                <a:latin typeface="Times New Roman"/>
                <a:cs typeface="Times New Roman"/>
              </a:rPr>
              <a:t> </a:t>
            </a:r>
            <a:r>
              <a:rPr sz="2400" dirty="0">
                <a:solidFill>
                  <a:srgbClr val="FFFFFF"/>
                </a:solidFill>
                <a:latin typeface="Verdana"/>
                <a:cs typeface="Verdana"/>
              </a:rPr>
              <a:t>memperlakukan</a:t>
            </a:r>
            <a:r>
              <a:rPr sz="2400" spc="-120" dirty="0">
                <a:solidFill>
                  <a:srgbClr val="FFFFFF"/>
                </a:solidFill>
                <a:latin typeface="Verdana"/>
                <a:cs typeface="Verdana"/>
              </a:rPr>
              <a:t> </a:t>
            </a:r>
            <a:r>
              <a:rPr sz="2400" dirty="0">
                <a:solidFill>
                  <a:srgbClr val="FFFFFF"/>
                </a:solidFill>
                <a:latin typeface="Verdana"/>
                <a:cs typeface="Verdana"/>
              </a:rPr>
              <a:t>setiap</a:t>
            </a:r>
            <a:r>
              <a:rPr sz="2400" spc="-85" dirty="0">
                <a:solidFill>
                  <a:srgbClr val="FFFFFF"/>
                </a:solidFill>
                <a:latin typeface="Verdana"/>
                <a:cs typeface="Verdana"/>
              </a:rPr>
              <a:t> </a:t>
            </a:r>
            <a:r>
              <a:rPr sz="2400" dirty="0">
                <a:solidFill>
                  <a:srgbClr val="FFFFFF"/>
                </a:solidFill>
                <a:latin typeface="Verdana"/>
                <a:cs typeface="Verdana"/>
              </a:rPr>
              <a:t>orang</a:t>
            </a:r>
            <a:r>
              <a:rPr sz="2400" spc="-70" dirty="0">
                <a:solidFill>
                  <a:srgbClr val="FFFFFF"/>
                </a:solidFill>
                <a:latin typeface="Verdana"/>
                <a:cs typeface="Verdana"/>
              </a:rPr>
              <a:t> </a:t>
            </a:r>
            <a:r>
              <a:rPr sz="2400" dirty="0">
                <a:solidFill>
                  <a:srgbClr val="FFFFFF"/>
                </a:solidFill>
                <a:latin typeface="Verdana"/>
                <a:cs typeface="Verdana"/>
              </a:rPr>
              <a:t>sesuai</a:t>
            </a:r>
            <a:r>
              <a:rPr sz="2400" spc="-120" dirty="0">
                <a:solidFill>
                  <a:srgbClr val="FFFFFF"/>
                </a:solidFill>
                <a:latin typeface="Verdana"/>
                <a:cs typeface="Verdana"/>
              </a:rPr>
              <a:t> </a:t>
            </a:r>
            <a:r>
              <a:rPr sz="2400" spc="-10" dirty="0">
                <a:solidFill>
                  <a:srgbClr val="FFFFFF"/>
                </a:solidFill>
                <a:latin typeface="Verdana"/>
                <a:cs typeface="Verdana"/>
              </a:rPr>
              <a:t>dengan haknya</a:t>
            </a:r>
            <a:r>
              <a:rPr sz="2400" spc="-160" dirty="0">
                <a:solidFill>
                  <a:srgbClr val="FFFFFF"/>
                </a:solidFill>
                <a:latin typeface="Verdana"/>
                <a:cs typeface="Verdana"/>
              </a:rPr>
              <a:t> </a:t>
            </a:r>
            <a:r>
              <a:rPr sz="2400" spc="-10" dirty="0">
                <a:solidFill>
                  <a:srgbClr val="FFFFFF"/>
                </a:solidFill>
                <a:latin typeface="Verdana"/>
                <a:cs typeface="Verdana"/>
              </a:rPr>
              <a:t>masing-masing,</a:t>
            </a:r>
            <a:endParaRPr sz="2400">
              <a:latin typeface="Verdana"/>
              <a:cs typeface="Verdana"/>
            </a:endParaRPr>
          </a:p>
          <a:p>
            <a:pPr marL="622300" marR="504825" indent="-71755">
              <a:lnSpc>
                <a:spcPct val="100000"/>
              </a:lnSpc>
              <a:spcBef>
                <a:spcPts val="845"/>
              </a:spcBef>
            </a:pPr>
            <a:r>
              <a:rPr sz="2400" dirty="0">
                <a:solidFill>
                  <a:srgbClr val="FFFFFF"/>
                </a:solidFill>
                <a:latin typeface="Verdana"/>
                <a:cs typeface="Verdana"/>
              </a:rPr>
              <a:t>baik</a:t>
            </a:r>
            <a:r>
              <a:rPr sz="2400" spc="-85" dirty="0">
                <a:solidFill>
                  <a:srgbClr val="FFFFFF"/>
                </a:solidFill>
                <a:latin typeface="Verdana"/>
                <a:cs typeface="Verdana"/>
              </a:rPr>
              <a:t> </a:t>
            </a:r>
            <a:r>
              <a:rPr sz="2400" dirty="0">
                <a:solidFill>
                  <a:srgbClr val="FFFFFF"/>
                </a:solidFill>
                <a:latin typeface="Verdana"/>
                <a:cs typeface="Verdana"/>
              </a:rPr>
              <a:t>dalam</a:t>
            </a:r>
            <a:r>
              <a:rPr sz="2400" spc="-85" dirty="0">
                <a:solidFill>
                  <a:srgbClr val="FFFFFF"/>
                </a:solidFill>
                <a:latin typeface="Verdana"/>
                <a:cs typeface="Verdana"/>
              </a:rPr>
              <a:t> </a:t>
            </a:r>
            <a:r>
              <a:rPr sz="2400" dirty="0">
                <a:solidFill>
                  <a:srgbClr val="FFFFFF"/>
                </a:solidFill>
                <a:latin typeface="Verdana"/>
                <a:cs typeface="Verdana"/>
              </a:rPr>
              <a:t>relasi</a:t>
            </a:r>
            <a:r>
              <a:rPr sz="2400" spc="-90" dirty="0">
                <a:solidFill>
                  <a:srgbClr val="FFFFFF"/>
                </a:solidFill>
                <a:latin typeface="Verdana"/>
                <a:cs typeface="Verdana"/>
              </a:rPr>
              <a:t> </a:t>
            </a:r>
            <a:r>
              <a:rPr sz="2400" dirty="0">
                <a:solidFill>
                  <a:srgbClr val="FFFFFF"/>
                </a:solidFill>
                <a:latin typeface="Verdana"/>
                <a:cs typeface="Verdana"/>
              </a:rPr>
              <a:t>eksternal</a:t>
            </a:r>
            <a:r>
              <a:rPr sz="2400" spc="-65" dirty="0">
                <a:solidFill>
                  <a:srgbClr val="FFFFFF"/>
                </a:solidFill>
                <a:latin typeface="Verdana"/>
                <a:cs typeface="Verdana"/>
              </a:rPr>
              <a:t> </a:t>
            </a:r>
            <a:r>
              <a:rPr sz="2400" dirty="0">
                <a:solidFill>
                  <a:srgbClr val="FFFFFF"/>
                </a:solidFill>
                <a:latin typeface="Verdana"/>
                <a:cs typeface="Verdana"/>
              </a:rPr>
              <a:t>maupun</a:t>
            </a:r>
            <a:r>
              <a:rPr sz="2400" spc="-60" dirty="0">
                <a:solidFill>
                  <a:srgbClr val="FFFFFF"/>
                </a:solidFill>
                <a:latin typeface="Verdana"/>
                <a:cs typeface="Verdana"/>
              </a:rPr>
              <a:t> </a:t>
            </a:r>
            <a:r>
              <a:rPr sz="2400" spc="-10" dirty="0">
                <a:solidFill>
                  <a:srgbClr val="FFFFFF"/>
                </a:solidFill>
                <a:latin typeface="Verdana"/>
                <a:cs typeface="Verdana"/>
              </a:rPr>
              <a:t>internal perusahaan.</a:t>
            </a:r>
            <a:endParaRPr sz="2400">
              <a:latin typeface="Verdana"/>
              <a:cs typeface="Verdana"/>
            </a:endParaRPr>
          </a:p>
        </p:txBody>
      </p:sp>
      <p:sp>
        <p:nvSpPr>
          <p:cNvPr id="9" name="object 9"/>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63500">
              <a:lnSpc>
                <a:spcPts val="1410"/>
              </a:lnSpc>
            </a:pPr>
            <a:fld id="{81D60167-4931-47E6-BA6A-407CBD079E47}" type="slidenum">
              <a:rPr spc="-25" dirty="0"/>
              <a:t>22</a:t>
            </a:fld>
            <a:endParaRPr spc="-25"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C1BCBC"/>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5C5C5"/>
              </a:solidFill>
            </a:ln>
          </p:spPr>
          <p:txBody>
            <a:bodyPr wrap="square" lIns="0" tIns="0" rIns="0" bIns="0" rtlCol="0"/>
            <a:lstStyle/>
            <a:p>
              <a:endParaRPr/>
            </a:p>
          </p:txBody>
        </p:sp>
      </p:grpSp>
      <p:sp>
        <p:nvSpPr>
          <p:cNvPr id="6" name="object 6"/>
          <p:cNvSpPr txBox="1"/>
          <p:nvPr/>
        </p:nvSpPr>
        <p:spPr>
          <a:xfrm>
            <a:off x="601167" y="993394"/>
            <a:ext cx="7080250" cy="4328160"/>
          </a:xfrm>
          <a:prstGeom prst="rect">
            <a:avLst/>
          </a:prstGeom>
        </p:spPr>
        <p:txBody>
          <a:bodyPr vert="horz" wrap="square" lIns="0" tIns="12700" rIns="0" bIns="0" rtlCol="0">
            <a:spAutoFit/>
          </a:bodyPr>
          <a:lstStyle/>
          <a:p>
            <a:pPr marL="357505" indent="-344805">
              <a:lnSpc>
                <a:spcPct val="100000"/>
              </a:lnSpc>
              <a:spcBef>
                <a:spcPts val="100"/>
              </a:spcBef>
              <a:buClr>
                <a:srgbClr val="D24617"/>
              </a:buClr>
              <a:buSzPct val="80000"/>
              <a:buFont typeface="Cambria"/>
              <a:buChar char="⦿"/>
              <a:tabLst>
                <a:tab pos="357505" algn="l"/>
              </a:tabLst>
            </a:pPr>
            <a:r>
              <a:rPr sz="3000" dirty="0">
                <a:solidFill>
                  <a:srgbClr val="FFFFFF"/>
                </a:solidFill>
                <a:latin typeface="Verdana"/>
                <a:cs typeface="Verdana"/>
              </a:rPr>
              <a:t>Paham</a:t>
            </a:r>
            <a:r>
              <a:rPr sz="3000" spc="-130" dirty="0">
                <a:solidFill>
                  <a:srgbClr val="FFFFFF"/>
                </a:solidFill>
                <a:latin typeface="Verdana"/>
                <a:cs typeface="Verdana"/>
              </a:rPr>
              <a:t> </a:t>
            </a:r>
            <a:r>
              <a:rPr sz="3000" spc="-585" dirty="0">
                <a:solidFill>
                  <a:srgbClr val="FFFFFF"/>
                </a:solidFill>
                <a:latin typeface="Verdana"/>
                <a:cs typeface="Verdana"/>
              </a:rPr>
              <a:t>T</a:t>
            </a:r>
            <a:r>
              <a:rPr sz="3000" spc="-405" dirty="0">
                <a:solidFill>
                  <a:srgbClr val="FFFFFF"/>
                </a:solidFill>
                <a:latin typeface="Verdana"/>
                <a:cs typeface="Verdana"/>
              </a:rPr>
              <a:t>r</a:t>
            </a:r>
            <a:r>
              <a:rPr sz="3000" spc="-60" dirty="0">
                <a:solidFill>
                  <a:srgbClr val="FFFFFF"/>
                </a:solidFill>
                <a:latin typeface="Verdana"/>
                <a:cs typeface="Verdana"/>
              </a:rPr>
              <a:t>a</a:t>
            </a:r>
            <a:r>
              <a:rPr sz="3000" spc="-65" dirty="0">
                <a:solidFill>
                  <a:srgbClr val="FFFFFF"/>
                </a:solidFill>
                <a:latin typeface="Verdana"/>
                <a:cs typeface="Verdana"/>
              </a:rPr>
              <a:t>d</a:t>
            </a:r>
            <a:r>
              <a:rPr sz="3000" spc="-60" dirty="0">
                <a:solidFill>
                  <a:srgbClr val="FFFFFF"/>
                </a:solidFill>
                <a:latin typeface="Verdana"/>
                <a:cs typeface="Verdana"/>
              </a:rPr>
              <a:t>i</a:t>
            </a:r>
            <a:r>
              <a:rPr sz="3000" spc="-65" dirty="0">
                <a:solidFill>
                  <a:srgbClr val="FFFFFF"/>
                </a:solidFill>
                <a:latin typeface="Verdana"/>
                <a:cs typeface="Verdana"/>
              </a:rPr>
              <a:t>s</a:t>
            </a:r>
            <a:r>
              <a:rPr sz="3000" spc="-60" dirty="0">
                <a:solidFill>
                  <a:srgbClr val="FFFFFF"/>
                </a:solidFill>
                <a:latin typeface="Verdana"/>
                <a:cs typeface="Verdana"/>
              </a:rPr>
              <a:t>io</a:t>
            </a:r>
            <a:r>
              <a:rPr sz="3000" spc="-70" dirty="0">
                <a:solidFill>
                  <a:srgbClr val="FFFFFF"/>
                </a:solidFill>
                <a:latin typeface="Verdana"/>
                <a:cs typeface="Verdana"/>
              </a:rPr>
              <a:t>n</a:t>
            </a:r>
            <a:r>
              <a:rPr sz="3000" spc="-60" dirty="0">
                <a:solidFill>
                  <a:srgbClr val="FFFFFF"/>
                </a:solidFill>
                <a:latin typeface="Verdana"/>
                <a:cs typeface="Verdana"/>
              </a:rPr>
              <a:t>a</a:t>
            </a:r>
            <a:r>
              <a:rPr sz="3000" spc="-10" dirty="0">
                <a:solidFill>
                  <a:srgbClr val="FFFFFF"/>
                </a:solidFill>
                <a:latin typeface="Verdana"/>
                <a:cs typeface="Verdana"/>
              </a:rPr>
              <a:t>l</a:t>
            </a:r>
            <a:r>
              <a:rPr sz="3000" spc="-175" dirty="0">
                <a:solidFill>
                  <a:srgbClr val="FFFFFF"/>
                </a:solidFill>
                <a:latin typeface="Verdana"/>
                <a:cs typeface="Verdana"/>
              </a:rPr>
              <a:t> </a:t>
            </a:r>
            <a:r>
              <a:rPr sz="3000" dirty="0">
                <a:solidFill>
                  <a:srgbClr val="FFFFFF"/>
                </a:solidFill>
                <a:latin typeface="Wingdings"/>
                <a:cs typeface="Wingdings"/>
              </a:rPr>
              <a:t></a:t>
            </a:r>
            <a:r>
              <a:rPr sz="3000" spc="135" dirty="0">
                <a:solidFill>
                  <a:srgbClr val="FFFFFF"/>
                </a:solidFill>
                <a:latin typeface="Times New Roman"/>
                <a:cs typeface="Times New Roman"/>
              </a:rPr>
              <a:t> </a:t>
            </a:r>
            <a:r>
              <a:rPr sz="3000" spc="-10" dirty="0">
                <a:solidFill>
                  <a:srgbClr val="FFFFFF"/>
                </a:solidFill>
                <a:latin typeface="Verdana"/>
                <a:cs typeface="Verdana"/>
              </a:rPr>
              <a:t>Keadilan</a:t>
            </a:r>
            <a:endParaRPr sz="3000">
              <a:latin typeface="Verdana"/>
              <a:cs typeface="Verdana"/>
            </a:endParaRPr>
          </a:p>
          <a:p>
            <a:pPr>
              <a:lnSpc>
                <a:spcPct val="100000"/>
              </a:lnSpc>
              <a:spcBef>
                <a:spcPts val="1480"/>
              </a:spcBef>
            </a:pPr>
            <a:endParaRPr sz="3000">
              <a:latin typeface="Verdana"/>
              <a:cs typeface="Verdana"/>
            </a:endParaRPr>
          </a:p>
          <a:p>
            <a:pPr marL="12700">
              <a:lnSpc>
                <a:spcPct val="100000"/>
              </a:lnSpc>
            </a:pPr>
            <a:r>
              <a:rPr sz="3000" spc="-185" dirty="0">
                <a:solidFill>
                  <a:srgbClr val="FFFFFF"/>
                </a:solidFill>
                <a:latin typeface="Verdana"/>
                <a:cs typeface="Verdana"/>
              </a:rPr>
              <a:t>1.</a:t>
            </a:r>
            <a:r>
              <a:rPr sz="3000" spc="-420" dirty="0">
                <a:solidFill>
                  <a:srgbClr val="FFFFFF"/>
                </a:solidFill>
                <a:latin typeface="Verdana"/>
                <a:cs typeface="Verdana"/>
              </a:rPr>
              <a:t> </a:t>
            </a:r>
            <a:r>
              <a:rPr sz="3000" spc="-30" dirty="0">
                <a:solidFill>
                  <a:srgbClr val="FFFFFF"/>
                </a:solidFill>
                <a:latin typeface="Verdana"/>
                <a:cs typeface="Verdana"/>
              </a:rPr>
              <a:t>Keadilan</a:t>
            </a:r>
            <a:r>
              <a:rPr sz="3000" spc="-195" dirty="0">
                <a:solidFill>
                  <a:srgbClr val="FFFFFF"/>
                </a:solidFill>
                <a:latin typeface="Verdana"/>
                <a:cs typeface="Verdana"/>
              </a:rPr>
              <a:t> </a:t>
            </a:r>
            <a:r>
              <a:rPr sz="3000" spc="-10" dirty="0">
                <a:solidFill>
                  <a:srgbClr val="FFFFFF"/>
                </a:solidFill>
                <a:latin typeface="Verdana"/>
                <a:cs typeface="Verdana"/>
              </a:rPr>
              <a:t>Legal</a:t>
            </a:r>
            <a:endParaRPr sz="3000">
              <a:latin typeface="Verdana"/>
              <a:cs typeface="Verdana"/>
            </a:endParaRPr>
          </a:p>
          <a:p>
            <a:pPr>
              <a:lnSpc>
                <a:spcPct val="100000"/>
              </a:lnSpc>
              <a:spcBef>
                <a:spcPts val="1220"/>
              </a:spcBef>
            </a:pPr>
            <a:endParaRPr sz="3000">
              <a:latin typeface="Verdana"/>
              <a:cs typeface="Verdana"/>
            </a:endParaRPr>
          </a:p>
          <a:p>
            <a:pPr marL="769620" marR="5080" indent="-287020">
              <a:lnSpc>
                <a:spcPct val="100000"/>
              </a:lnSpc>
            </a:pPr>
            <a:r>
              <a:rPr sz="2450" dirty="0">
                <a:solidFill>
                  <a:srgbClr val="D24617"/>
                </a:solidFill>
                <a:latin typeface="Verdana"/>
                <a:cs typeface="Verdana"/>
              </a:rPr>
              <a:t>›</a:t>
            </a:r>
            <a:r>
              <a:rPr sz="2450" spc="-40" dirty="0">
                <a:solidFill>
                  <a:srgbClr val="D24617"/>
                </a:solidFill>
                <a:latin typeface="Verdana"/>
                <a:cs typeface="Verdana"/>
              </a:rPr>
              <a:t> </a:t>
            </a:r>
            <a:r>
              <a:rPr sz="2600" dirty="0">
                <a:solidFill>
                  <a:srgbClr val="FFFFFF"/>
                </a:solidFill>
                <a:latin typeface="Verdana"/>
                <a:cs typeface="Verdana"/>
              </a:rPr>
              <a:t>Menyangkut</a:t>
            </a:r>
            <a:r>
              <a:rPr sz="2600" spc="-85" dirty="0">
                <a:solidFill>
                  <a:srgbClr val="FFFFFF"/>
                </a:solidFill>
                <a:latin typeface="Verdana"/>
                <a:cs typeface="Verdana"/>
              </a:rPr>
              <a:t> </a:t>
            </a:r>
            <a:r>
              <a:rPr sz="2600" dirty="0">
                <a:solidFill>
                  <a:srgbClr val="FFFFFF"/>
                </a:solidFill>
                <a:latin typeface="Verdana"/>
                <a:cs typeface="Verdana"/>
              </a:rPr>
              <a:t>hubungan</a:t>
            </a:r>
            <a:r>
              <a:rPr sz="2600" spc="10" dirty="0">
                <a:solidFill>
                  <a:srgbClr val="FFFFFF"/>
                </a:solidFill>
                <a:latin typeface="Verdana"/>
                <a:cs typeface="Verdana"/>
              </a:rPr>
              <a:t> </a:t>
            </a:r>
            <a:r>
              <a:rPr sz="2600" spc="-10" dirty="0">
                <a:solidFill>
                  <a:srgbClr val="FFFFFF"/>
                </a:solidFill>
                <a:latin typeface="Verdana"/>
                <a:cs typeface="Verdana"/>
              </a:rPr>
              <a:t>antara </a:t>
            </a:r>
            <a:r>
              <a:rPr sz="2600" spc="-50" dirty="0">
                <a:solidFill>
                  <a:srgbClr val="FFFFFF"/>
                </a:solidFill>
                <a:latin typeface="Verdana"/>
                <a:cs typeface="Verdana"/>
              </a:rPr>
              <a:t>individu/kelompok</a:t>
            </a:r>
            <a:r>
              <a:rPr sz="2600" spc="-434" dirty="0">
                <a:solidFill>
                  <a:srgbClr val="FFFFFF"/>
                </a:solidFill>
                <a:latin typeface="Verdana"/>
                <a:cs typeface="Verdana"/>
              </a:rPr>
              <a:t> </a:t>
            </a:r>
            <a:r>
              <a:rPr sz="2600" spc="-55" dirty="0">
                <a:solidFill>
                  <a:srgbClr val="FFFFFF"/>
                </a:solidFill>
                <a:latin typeface="Verdana"/>
                <a:cs typeface="Verdana"/>
              </a:rPr>
              <a:t>masyarakat</a:t>
            </a:r>
            <a:r>
              <a:rPr sz="2600" spc="-204" dirty="0">
                <a:solidFill>
                  <a:srgbClr val="FFFFFF"/>
                </a:solidFill>
                <a:latin typeface="Verdana"/>
                <a:cs typeface="Verdana"/>
              </a:rPr>
              <a:t> </a:t>
            </a:r>
            <a:r>
              <a:rPr sz="2600" spc="70" dirty="0">
                <a:solidFill>
                  <a:srgbClr val="FFFFFF"/>
                </a:solidFill>
                <a:latin typeface="Verdana"/>
                <a:cs typeface="Verdana"/>
              </a:rPr>
              <a:t>dengan </a:t>
            </a:r>
            <a:r>
              <a:rPr sz="2600" spc="-10" dirty="0">
                <a:solidFill>
                  <a:srgbClr val="FFFFFF"/>
                </a:solidFill>
                <a:latin typeface="Verdana"/>
                <a:cs typeface="Verdana"/>
              </a:rPr>
              <a:t>negara.</a:t>
            </a:r>
            <a:endParaRPr sz="2600">
              <a:latin typeface="Verdana"/>
              <a:cs typeface="Verdana"/>
            </a:endParaRPr>
          </a:p>
          <a:p>
            <a:pPr>
              <a:lnSpc>
                <a:spcPct val="100000"/>
              </a:lnSpc>
              <a:spcBef>
                <a:spcPts val="1045"/>
              </a:spcBef>
            </a:pPr>
            <a:endParaRPr sz="2600">
              <a:latin typeface="Verdana"/>
              <a:cs typeface="Verdana"/>
            </a:endParaRPr>
          </a:p>
          <a:p>
            <a:pPr marL="485140">
              <a:lnSpc>
                <a:spcPct val="100000"/>
              </a:lnSpc>
            </a:pPr>
            <a:r>
              <a:rPr sz="2600" dirty="0">
                <a:solidFill>
                  <a:srgbClr val="FFFFFF"/>
                </a:solidFill>
                <a:latin typeface="Wingdings"/>
                <a:cs typeface="Wingdings"/>
              </a:rPr>
              <a:t></a:t>
            </a:r>
            <a:r>
              <a:rPr sz="2600" spc="65" dirty="0">
                <a:solidFill>
                  <a:srgbClr val="FFFFFF"/>
                </a:solidFill>
                <a:latin typeface="Times New Roman"/>
                <a:cs typeface="Times New Roman"/>
              </a:rPr>
              <a:t> </a:t>
            </a:r>
            <a:r>
              <a:rPr sz="2600" spc="-10" dirty="0">
                <a:solidFill>
                  <a:srgbClr val="FFFFFF"/>
                </a:solidFill>
                <a:latin typeface="Verdana"/>
                <a:cs typeface="Verdana"/>
              </a:rPr>
              <a:t>Hubungan</a:t>
            </a:r>
            <a:r>
              <a:rPr sz="2600" spc="-225" dirty="0">
                <a:solidFill>
                  <a:srgbClr val="FFFFFF"/>
                </a:solidFill>
                <a:latin typeface="Verdana"/>
                <a:cs typeface="Verdana"/>
              </a:rPr>
              <a:t> </a:t>
            </a:r>
            <a:r>
              <a:rPr sz="2600" spc="-10" dirty="0">
                <a:solidFill>
                  <a:srgbClr val="FFFFFF"/>
                </a:solidFill>
                <a:latin typeface="Verdana"/>
                <a:cs typeface="Verdana"/>
              </a:rPr>
              <a:t>vertikal.</a:t>
            </a:r>
            <a:endParaRPr sz="2600">
              <a:latin typeface="Verdana"/>
              <a:cs typeface="Verdana"/>
            </a:endParaRPr>
          </a:p>
        </p:txBody>
      </p:sp>
      <p:sp>
        <p:nvSpPr>
          <p:cNvPr id="8" name="object 8"/>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63500">
              <a:lnSpc>
                <a:spcPts val="1410"/>
              </a:lnSpc>
            </a:pPr>
            <a:fld id="{81D60167-4931-47E6-BA6A-407CBD079E47}" type="slidenum">
              <a:rPr spc="-25" dirty="0"/>
              <a:t>23</a:t>
            </a:fld>
            <a:endParaRPr spc="-25"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C1BCBC"/>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5C5C5"/>
              </a:solidFill>
            </a:ln>
          </p:spPr>
          <p:txBody>
            <a:bodyPr wrap="square" lIns="0" tIns="0" rIns="0" bIns="0" rtlCol="0"/>
            <a:lstStyle/>
            <a:p>
              <a:endParaRPr/>
            </a:p>
          </p:txBody>
        </p:sp>
      </p:grpSp>
      <p:sp>
        <p:nvSpPr>
          <p:cNvPr id="6" name="object 6"/>
          <p:cNvSpPr txBox="1"/>
          <p:nvPr/>
        </p:nvSpPr>
        <p:spPr>
          <a:xfrm>
            <a:off x="601167" y="1768855"/>
            <a:ext cx="7329170" cy="3548379"/>
          </a:xfrm>
          <a:prstGeom prst="rect">
            <a:avLst/>
          </a:prstGeom>
        </p:spPr>
        <p:txBody>
          <a:bodyPr vert="horz" wrap="square" lIns="0" tIns="12700" rIns="0" bIns="0" rtlCol="0">
            <a:spAutoFit/>
          </a:bodyPr>
          <a:lstStyle/>
          <a:p>
            <a:pPr marL="358775" indent="-346075">
              <a:lnSpc>
                <a:spcPct val="100000"/>
              </a:lnSpc>
              <a:spcBef>
                <a:spcPts val="100"/>
              </a:spcBef>
              <a:buClr>
                <a:srgbClr val="D24617"/>
              </a:buClr>
              <a:buSzPct val="80000"/>
              <a:buFont typeface="Cambria"/>
              <a:buChar char="⦿"/>
              <a:tabLst>
                <a:tab pos="358775" algn="l"/>
              </a:tabLst>
            </a:pPr>
            <a:r>
              <a:rPr sz="3000" spc="-80" dirty="0">
                <a:solidFill>
                  <a:srgbClr val="FFFFFF"/>
                </a:solidFill>
                <a:latin typeface="Verdana"/>
                <a:cs typeface="Verdana"/>
              </a:rPr>
              <a:t>Dasar</a:t>
            </a:r>
            <a:r>
              <a:rPr sz="3000" spc="-295" dirty="0">
                <a:solidFill>
                  <a:srgbClr val="FFFFFF"/>
                </a:solidFill>
                <a:latin typeface="Verdana"/>
                <a:cs typeface="Verdana"/>
              </a:rPr>
              <a:t> </a:t>
            </a:r>
            <a:r>
              <a:rPr sz="3000" spc="-10" dirty="0">
                <a:solidFill>
                  <a:srgbClr val="FFFFFF"/>
                </a:solidFill>
                <a:latin typeface="Verdana"/>
                <a:cs typeface="Verdana"/>
              </a:rPr>
              <a:t>moral:</a:t>
            </a:r>
            <a:endParaRPr sz="3000">
              <a:latin typeface="Verdana"/>
              <a:cs typeface="Verdana"/>
            </a:endParaRPr>
          </a:p>
          <a:p>
            <a:pPr>
              <a:lnSpc>
                <a:spcPct val="100000"/>
              </a:lnSpc>
              <a:spcBef>
                <a:spcPts val="1380"/>
              </a:spcBef>
            </a:pPr>
            <a:endParaRPr sz="3000">
              <a:latin typeface="Verdana"/>
              <a:cs typeface="Verdana"/>
            </a:endParaRPr>
          </a:p>
          <a:p>
            <a:pPr marL="394970" marR="5080" indent="-382905">
              <a:lnSpc>
                <a:spcPct val="100000"/>
              </a:lnSpc>
              <a:spcBef>
                <a:spcPts val="5"/>
              </a:spcBef>
              <a:buAutoNum type="arabicPeriod"/>
              <a:tabLst>
                <a:tab pos="394970" algn="l"/>
                <a:tab pos="433070" algn="l"/>
              </a:tabLst>
            </a:pPr>
            <a:r>
              <a:rPr sz="1800" dirty="0">
                <a:solidFill>
                  <a:srgbClr val="FFFFFF"/>
                </a:solidFill>
                <a:latin typeface="Calibri"/>
                <a:cs typeface="Calibri"/>
              </a:rPr>
              <a:t>	</a:t>
            </a:r>
            <a:r>
              <a:rPr sz="3000" spc="-55" dirty="0">
                <a:solidFill>
                  <a:srgbClr val="FFFFFF"/>
                </a:solidFill>
                <a:latin typeface="Verdana"/>
                <a:cs typeface="Verdana"/>
              </a:rPr>
              <a:t>semua</a:t>
            </a:r>
            <a:r>
              <a:rPr sz="3000" spc="-210" dirty="0">
                <a:solidFill>
                  <a:srgbClr val="FFFFFF"/>
                </a:solidFill>
                <a:latin typeface="Verdana"/>
                <a:cs typeface="Verdana"/>
              </a:rPr>
              <a:t> </a:t>
            </a:r>
            <a:r>
              <a:rPr sz="3000" spc="-10" dirty="0">
                <a:solidFill>
                  <a:srgbClr val="FFFFFF"/>
                </a:solidFill>
                <a:latin typeface="Verdana"/>
                <a:cs typeface="Verdana"/>
              </a:rPr>
              <a:t>orang</a:t>
            </a:r>
            <a:r>
              <a:rPr sz="3000" spc="-175" dirty="0">
                <a:solidFill>
                  <a:srgbClr val="FFFFFF"/>
                </a:solidFill>
                <a:latin typeface="Verdana"/>
                <a:cs typeface="Verdana"/>
              </a:rPr>
              <a:t> </a:t>
            </a:r>
            <a:r>
              <a:rPr sz="3000" spc="-45" dirty="0">
                <a:solidFill>
                  <a:srgbClr val="FFFFFF"/>
                </a:solidFill>
                <a:latin typeface="Verdana"/>
                <a:cs typeface="Verdana"/>
              </a:rPr>
              <a:t>mempunyai</a:t>
            </a:r>
            <a:r>
              <a:rPr sz="3000" spc="-235" dirty="0">
                <a:solidFill>
                  <a:srgbClr val="FFFFFF"/>
                </a:solidFill>
                <a:latin typeface="Verdana"/>
                <a:cs typeface="Verdana"/>
              </a:rPr>
              <a:t> </a:t>
            </a:r>
            <a:r>
              <a:rPr sz="3000" spc="-85" dirty="0">
                <a:solidFill>
                  <a:srgbClr val="FFFFFF"/>
                </a:solidFill>
                <a:latin typeface="Verdana"/>
                <a:cs typeface="Verdana"/>
              </a:rPr>
              <a:t>harkat</a:t>
            </a:r>
            <a:r>
              <a:rPr sz="3000" spc="-225" dirty="0">
                <a:solidFill>
                  <a:srgbClr val="FFFFFF"/>
                </a:solidFill>
                <a:latin typeface="Verdana"/>
                <a:cs typeface="Verdana"/>
              </a:rPr>
              <a:t> </a:t>
            </a:r>
            <a:r>
              <a:rPr sz="3000" spc="-25" dirty="0">
                <a:solidFill>
                  <a:srgbClr val="FFFFFF"/>
                </a:solidFill>
                <a:latin typeface="Verdana"/>
                <a:cs typeface="Verdana"/>
              </a:rPr>
              <a:t>dan </a:t>
            </a:r>
            <a:r>
              <a:rPr sz="3000" spc="-10" dirty="0">
                <a:solidFill>
                  <a:srgbClr val="FFFFFF"/>
                </a:solidFill>
                <a:latin typeface="Verdana"/>
                <a:cs typeface="Verdana"/>
              </a:rPr>
              <a:t>martabat</a:t>
            </a:r>
            <a:r>
              <a:rPr sz="3000" spc="-235" dirty="0">
                <a:solidFill>
                  <a:srgbClr val="FFFFFF"/>
                </a:solidFill>
                <a:latin typeface="Verdana"/>
                <a:cs typeface="Verdana"/>
              </a:rPr>
              <a:t> </a:t>
            </a:r>
            <a:r>
              <a:rPr sz="3000" spc="-40" dirty="0">
                <a:solidFill>
                  <a:srgbClr val="FFFFFF"/>
                </a:solidFill>
                <a:latin typeface="Verdana"/>
                <a:cs typeface="Verdana"/>
              </a:rPr>
              <a:t>yg</a:t>
            </a:r>
            <a:r>
              <a:rPr sz="3000" spc="-215" dirty="0">
                <a:solidFill>
                  <a:srgbClr val="FFFFFF"/>
                </a:solidFill>
                <a:latin typeface="Verdana"/>
                <a:cs typeface="Verdana"/>
              </a:rPr>
              <a:t> </a:t>
            </a:r>
            <a:r>
              <a:rPr sz="3000" spc="-10" dirty="0">
                <a:solidFill>
                  <a:srgbClr val="FFFFFF"/>
                </a:solidFill>
                <a:latin typeface="Verdana"/>
                <a:cs typeface="Verdana"/>
              </a:rPr>
              <a:t>sama.</a:t>
            </a:r>
            <a:endParaRPr sz="3000">
              <a:latin typeface="Verdana"/>
              <a:cs typeface="Verdana"/>
            </a:endParaRPr>
          </a:p>
          <a:p>
            <a:pPr>
              <a:lnSpc>
                <a:spcPct val="100000"/>
              </a:lnSpc>
              <a:spcBef>
                <a:spcPts val="985"/>
              </a:spcBef>
              <a:buClr>
                <a:srgbClr val="FFFFFF"/>
              </a:buClr>
              <a:buFont typeface="Calibri"/>
              <a:buAutoNum type="arabicPeriod"/>
            </a:pPr>
            <a:endParaRPr sz="3000">
              <a:latin typeface="Verdana"/>
              <a:cs typeface="Verdana"/>
            </a:endParaRPr>
          </a:p>
          <a:p>
            <a:pPr marL="394970" marR="421005" indent="-382905">
              <a:lnSpc>
                <a:spcPct val="101000"/>
              </a:lnSpc>
              <a:buAutoNum type="arabicPeriod"/>
              <a:tabLst>
                <a:tab pos="394970" algn="l"/>
                <a:tab pos="433070" algn="l"/>
              </a:tabLst>
            </a:pPr>
            <a:r>
              <a:rPr sz="1800" dirty="0">
                <a:solidFill>
                  <a:srgbClr val="FFFFFF"/>
                </a:solidFill>
                <a:latin typeface="Calibri"/>
                <a:cs typeface="Calibri"/>
              </a:rPr>
              <a:t>	</a:t>
            </a:r>
            <a:r>
              <a:rPr sz="3000" spc="-55" dirty="0">
                <a:solidFill>
                  <a:srgbClr val="FFFFFF"/>
                </a:solidFill>
                <a:latin typeface="Verdana"/>
                <a:cs typeface="Verdana"/>
              </a:rPr>
              <a:t>semua</a:t>
            </a:r>
            <a:r>
              <a:rPr sz="3000" spc="-125" dirty="0">
                <a:solidFill>
                  <a:srgbClr val="FFFFFF"/>
                </a:solidFill>
                <a:latin typeface="Verdana"/>
                <a:cs typeface="Verdana"/>
              </a:rPr>
              <a:t> </a:t>
            </a:r>
            <a:r>
              <a:rPr sz="3000" dirty="0">
                <a:solidFill>
                  <a:srgbClr val="FFFFFF"/>
                </a:solidFill>
                <a:latin typeface="Verdana"/>
                <a:cs typeface="Verdana"/>
              </a:rPr>
              <a:t>warga</a:t>
            </a:r>
            <a:r>
              <a:rPr sz="3000" spc="-145" dirty="0">
                <a:solidFill>
                  <a:srgbClr val="FFFFFF"/>
                </a:solidFill>
                <a:latin typeface="Verdana"/>
                <a:cs typeface="Verdana"/>
              </a:rPr>
              <a:t> </a:t>
            </a:r>
            <a:r>
              <a:rPr sz="3000" dirty="0">
                <a:solidFill>
                  <a:srgbClr val="FFFFFF"/>
                </a:solidFill>
                <a:latin typeface="Verdana"/>
                <a:cs typeface="Verdana"/>
              </a:rPr>
              <a:t>negara</a:t>
            </a:r>
            <a:r>
              <a:rPr sz="3000" spc="-60" dirty="0">
                <a:solidFill>
                  <a:srgbClr val="FFFFFF"/>
                </a:solidFill>
                <a:latin typeface="Verdana"/>
                <a:cs typeface="Verdana"/>
              </a:rPr>
              <a:t> </a:t>
            </a:r>
            <a:r>
              <a:rPr sz="3000" dirty="0">
                <a:solidFill>
                  <a:srgbClr val="FFFFFF"/>
                </a:solidFill>
                <a:latin typeface="Wingdings"/>
                <a:cs typeface="Wingdings"/>
              </a:rPr>
              <a:t></a:t>
            </a:r>
            <a:r>
              <a:rPr sz="3000" spc="130" dirty="0">
                <a:solidFill>
                  <a:srgbClr val="FFFFFF"/>
                </a:solidFill>
                <a:latin typeface="Times New Roman"/>
                <a:cs typeface="Times New Roman"/>
              </a:rPr>
              <a:t> </a:t>
            </a:r>
            <a:r>
              <a:rPr sz="3000" spc="-155" dirty="0">
                <a:solidFill>
                  <a:srgbClr val="FFFFFF"/>
                </a:solidFill>
                <a:latin typeface="Verdana"/>
                <a:cs typeface="Verdana"/>
              </a:rPr>
              <a:t>status</a:t>
            </a:r>
            <a:r>
              <a:rPr sz="3000" spc="-330" dirty="0">
                <a:solidFill>
                  <a:srgbClr val="FFFFFF"/>
                </a:solidFill>
                <a:latin typeface="Verdana"/>
                <a:cs typeface="Verdana"/>
              </a:rPr>
              <a:t> </a:t>
            </a:r>
            <a:r>
              <a:rPr sz="3000" spc="-25" dirty="0">
                <a:solidFill>
                  <a:srgbClr val="FFFFFF"/>
                </a:solidFill>
                <a:latin typeface="Verdana"/>
                <a:cs typeface="Verdana"/>
              </a:rPr>
              <a:t>dan kedudukan</a:t>
            </a:r>
            <a:r>
              <a:rPr sz="3000" spc="-265" dirty="0">
                <a:solidFill>
                  <a:srgbClr val="FFFFFF"/>
                </a:solidFill>
                <a:latin typeface="Verdana"/>
                <a:cs typeface="Verdana"/>
              </a:rPr>
              <a:t> </a:t>
            </a:r>
            <a:r>
              <a:rPr sz="3000" spc="-40" dirty="0">
                <a:solidFill>
                  <a:srgbClr val="FFFFFF"/>
                </a:solidFill>
                <a:latin typeface="Verdana"/>
                <a:cs typeface="Verdana"/>
              </a:rPr>
              <a:t>yg</a:t>
            </a:r>
            <a:r>
              <a:rPr sz="3000" spc="-210" dirty="0">
                <a:solidFill>
                  <a:srgbClr val="FFFFFF"/>
                </a:solidFill>
                <a:latin typeface="Verdana"/>
                <a:cs typeface="Verdana"/>
              </a:rPr>
              <a:t> </a:t>
            </a:r>
            <a:r>
              <a:rPr sz="3000" spc="-20" dirty="0">
                <a:solidFill>
                  <a:srgbClr val="FFFFFF"/>
                </a:solidFill>
                <a:latin typeface="Verdana"/>
                <a:cs typeface="Verdana"/>
              </a:rPr>
              <a:t>sama</a:t>
            </a:r>
            <a:endParaRPr sz="3000">
              <a:latin typeface="Verdana"/>
              <a:cs typeface="Verdana"/>
            </a:endParaRPr>
          </a:p>
        </p:txBody>
      </p:sp>
      <p:sp>
        <p:nvSpPr>
          <p:cNvPr id="8" name="object 8"/>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63500">
              <a:lnSpc>
                <a:spcPts val="1410"/>
              </a:lnSpc>
            </a:pPr>
            <a:fld id="{81D60167-4931-47E6-BA6A-407CBD079E47}" type="slidenum">
              <a:rPr spc="-25" dirty="0"/>
              <a:t>24</a:t>
            </a:fld>
            <a:endParaRPr spc="-25"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C1BCBC"/>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5C5C5"/>
              </a:solidFill>
            </a:ln>
          </p:spPr>
          <p:txBody>
            <a:bodyPr wrap="square" lIns="0" tIns="0" rIns="0" bIns="0" rtlCol="0"/>
            <a:lstStyle/>
            <a:p>
              <a:endParaRPr/>
            </a:p>
          </p:txBody>
        </p:sp>
      </p:grpSp>
      <p:sp>
        <p:nvSpPr>
          <p:cNvPr id="6" name="object 6"/>
          <p:cNvSpPr txBox="1"/>
          <p:nvPr/>
        </p:nvSpPr>
        <p:spPr>
          <a:xfrm>
            <a:off x="601167" y="1037335"/>
            <a:ext cx="7886065" cy="4538980"/>
          </a:xfrm>
          <a:prstGeom prst="rect">
            <a:avLst/>
          </a:prstGeom>
        </p:spPr>
        <p:txBody>
          <a:bodyPr vert="horz" wrap="square" lIns="0" tIns="7620" rIns="0" bIns="0" rtlCol="0">
            <a:spAutoFit/>
          </a:bodyPr>
          <a:lstStyle/>
          <a:p>
            <a:pPr marL="394970" marR="972819" indent="-382905">
              <a:lnSpc>
                <a:spcPct val="101000"/>
              </a:lnSpc>
              <a:spcBef>
                <a:spcPts val="60"/>
              </a:spcBef>
            </a:pPr>
            <a:r>
              <a:rPr sz="3000" spc="-155" dirty="0">
                <a:solidFill>
                  <a:srgbClr val="FFFFFF"/>
                </a:solidFill>
                <a:latin typeface="Verdana"/>
                <a:cs typeface="Verdana"/>
              </a:rPr>
              <a:t>Prinsip</a:t>
            </a:r>
            <a:r>
              <a:rPr sz="3000" spc="-450" dirty="0">
                <a:solidFill>
                  <a:srgbClr val="FFFFFF"/>
                </a:solidFill>
                <a:latin typeface="Verdana"/>
                <a:cs typeface="Verdana"/>
              </a:rPr>
              <a:t> </a:t>
            </a:r>
            <a:r>
              <a:rPr sz="3000" spc="-35" dirty="0">
                <a:solidFill>
                  <a:srgbClr val="FFFFFF"/>
                </a:solidFill>
                <a:latin typeface="Verdana"/>
                <a:cs typeface="Verdana"/>
              </a:rPr>
              <a:t>dasar</a:t>
            </a:r>
            <a:r>
              <a:rPr sz="3000" spc="-185" dirty="0">
                <a:solidFill>
                  <a:srgbClr val="FFFFFF"/>
                </a:solidFill>
                <a:latin typeface="Verdana"/>
                <a:cs typeface="Verdana"/>
              </a:rPr>
              <a:t> </a:t>
            </a:r>
            <a:r>
              <a:rPr sz="3000" dirty="0">
                <a:solidFill>
                  <a:srgbClr val="FFFFFF"/>
                </a:solidFill>
                <a:latin typeface="Wingdings"/>
                <a:cs typeface="Wingdings"/>
              </a:rPr>
              <a:t></a:t>
            </a:r>
            <a:r>
              <a:rPr sz="3000" spc="80" dirty="0">
                <a:solidFill>
                  <a:srgbClr val="FFFFFF"/>
                </a:solidFill>
                <a:latin typeface="Times New Roman"/>
                <a:cs typeface="Times New Roman"/>
              </a:rPr>
              <a:t> </a:t>
            </a:r>
            <a:r>
              <a:rPr sz="3000" spc="-130" dirty="0">
                <a:solidFill>
                  <a:srgbClr val="FFFFFF"/>
                </a:solidFill>
                <a:latin typeface="Verdana"/>
                <a:cs typeface="Verdana"/>
              </a:rPr>
              <a:t>konsekuensi</a:t>
            </a:r>
            <a:r>
              <a:rPr sz="3000" spc="-385" dirty="0">
                <a:solidFill>
                  <a:srgbClr val="FFFFFF"/>
                </a:solidFill>
                <a:latin typeface="Verdana"/>
                <a:cs typeface="Verdana"/>
              </a:rPr>
              <a:t> </a:t>
            </a:r>
            <a:r>
              <a:rPr sz="3000" dirty="0">
                <a:solidFill>
                  <a:srgbClr val="FFFFFF"/>
                </a:solidFill>
                <a:latin typeface="Verdana"/>
                <a:cs typeface="Verdana"/>
              </a:rPr>
              <a:t>legal</a:t>
            </a:r>
            <a:r>
              <a:rPr sz="3000" spc="-150" dirty="0">
                <a:solidFill>
                  <a:srgbClr val="FFFFFF"/>
                </a:solidFill>
                <a:latin typeface="Verdana"/>
                <a:cs typeface="Verdana"/>
              </a:rPr>
              <a:t> </a:t>
            </a:r>
            <a:r>
              <a:rPr sz="3000" spc="-25" dirty="0">
                <a:solidFill>
                  <a:srgbClr val="FFFFFF"/>
                </a:solidFill>
                <a:latin typeface="Verdana"/>
                <a:cs typeface="Verdana"/>
              </a:rPr>
              <a:t>dan </a:t>
            </a:r>
            <a:r>
              <a:rPr sz="3000" spc="-10" dirty="0">
                <a:solidFill>
                  <a:srgbClr val="FFFFFF"/>
                </a:solidFill>
                <a:latin typeface="Verdana"/>
                <a:cs typeface="Verdana"/>
              </a:rPr>
              <a:t>moral:</a:t>
            </a:r>
            <a:endParaRPr sz="3000">
              <a:latin typeface="Verdana"/>
              <a:cs typeface="Verdana"/>
            </a:endParaRPr>
          </a:p>
          <a:p>
            <a:pPr marL="429895" indent="-417195">
              <a:lnSpc>
                <a:spcPct val="100000"/>
              </a:lnSpc>
              <a:spcBef>
                <a:spcPts val="1000"/>
              </a:spcBef>
              <a:buAutoNum type="arabicPeriod"/>
              <a:tabLst>
                <a:tab pos="429895" algn="l"/>
              </a:tabLst>
            </a:pPr>
            <a:r>
              <a:rPr sz="3000" spc="-45" dirty="0">
                <a:solidFill>
                  <a:srgbClr val="FFFFFF"/>
                </a:solidFill>
                <a:latin typeface="Verdana"/>
                <a:cs typeface="Verdana"/>
              </a:rPr>
              <a:t>perlindungan</a:t>
            </a:r>
            <a:r>
              <a:rPr sz="3000" spc="-125" dirty="0">
                <a:solidFill>
                  <a:srgbClr val="FFFFFF"/>
                </a:solidFill>
                <a:latin typeface="Verdana"/>
                <a:cs typeface="Verdana"/>
              </a:rPr>
              <a:t> </a:t>
            </a:r>
            <a:r>
              <a:rPr sz="3000" spc="-120" dirty="0">
                <a:solidFill>
                  <a:srgbClr val="FFFFFF"/>
                </a:solidFill>
                <a:latin typeface="Verdana"/>
                <a:cs typeface="Verdana"/>
              </a:rPr>
              <a:t>hukum</a:t>
            </a:r>
            <a:r>
              <a:rPr sz="3000" spc="-380" dirty="0">
                <a:solidFill>
                  <a:srgbClr val="FFFFFF"/>
                </a:solidFill>
                <a:latin typeface="Verdana"/>
                <a:cs typeface="Verdana"/>
              </a:rPr>
              <a:t> </a:t>
            </a:r>
            <a:r>
              <a:rPr sz="3000" dirty="0">
                <a:solidFill>
                  <a:srgbClr val="FFFFFF"/>
                </a:solidFill>
                <a:latin typeface="Verdana"/>
                <a:cs typeface="Verdana"/>
              </a:rPr>
              <a:t>yang</a:t>
            </a:r>
            <a:r>
              <a:rPr sz="3000" spc="-200" dirty="0">
                <a:solidFill>
                  <a:srgbClr val="FFFFFF"/>
                </a:solidFill>
                <a:latin typeface="Verdana"/>
                <a:cs typeface="Verdana"/>
              </a:rPr>
              <a:t> </a:t>
            </a:r>
            <a:r>
              <a:rPr sz="3000" spc="-10" dirty="0">
                <a:solidFill>
                  <a:srgbClr val="FFFFFF"/>
                </a:solidFill>
                <a:latin typeface="Verdana"/>
                <a:cs typeface="Verdana"/>
              </a:rPr>
              <a:t>sama;</a:t>
            </a:r>
            <a:endParaRPr sz="3000">
              <a:latin typeface="Verdana"/>
              <a:cs typeface="Verdana"/>
            </a:endParaRPr>
          </a:p>
          <a:p>
            <a:pPr marL="393700" marR="449580" indent="-393700">
              <a:lnSpc>
                <a:spcPct val="100000"/>
              </a:lnSpc>
              <a:spcBef>
                <a:spcPts val="695"/>
              </a:spcBef>
              <a:buAutoNum type="arabicPeriod"/>
              <a:tabLst>
                <a:tab pos="394970" algn="l"/>
              </a:tabLst>
            </a:pPr>
            <a:r>
              <a:rPr sz="3000" spc="-55" dirty="0">
                <a:solidFill>
                  <a:srgbClr val="FFFFFF"/>
                </a:solidFill>
                <a:latin typeface="Verdana"/>
                <a:cs typeface="Verdana"/>
              </a:rPr>
              <a:t>tidak</a:t>
            </a:r>
            <a:r>
              <a:rPr sz="3000" spc="-265" dirty="0">
                <a:solidFill>
                  <a:srgbClr val="FFFFFF"/>
                </a:solidFill>
                <a:latin typeface="Verdana"/>
                <a:cs typeface="Verdana"/>
              </a:rPr>
              <a:t> </a:t>
            </a:r>
            <a:r>
              <a:rPr sz="3000" spc="135" dirty="0">
                <a:solidFill>
                  <a:srgbClr val="FFFFFF"/>
                </a:solidFill>
                <a:latin typeface="Verdana"/>
                <a:cs typeface="Verdana"/>
              </a:rPr>
              <a:t>ada</a:t>
            </a:r>
            <a:r>
              <a:rPr sz="3000" spc="15" dirty="0">
                <a:solidFill>
                  <a:srgbClr val="FFFFFF"/>
                </a:solidFill>
                <a:latin typeface="Verdana"/>
                <a:cs typeface="Verdana"/>
              </a:rPr>
              <a:t> </a:t>
            </a:r>
            <a:r>
              <a:rPr sz="3000" dirty="0">
                <a:solidFill>
                  <a:srgbClr val="FFFFFF"/>
                </a:solidFill>
                <a:latin typeface="Verdana"/>
                <a:cs typeface="Verdana"/>
              </a:rPr>
              <a:t>yang</a:t>
            </a:r>
            <a:r>
              <a:rPr sz="3000" spc="-160" dirty="0">
                <a:solidFill>
                  <a:srgbClr val="FFFFFF"/>
                </a:solidFill>
                <a:latin typeface="Verdana"/>
                <a:cs typeface="Verdana"/>
              </a:rPr>
              <a:t> </a:t>
            </a:r>
            <a:r>
              <a:rPr sz="3000" spc="-60" dirty="0">
                <a:solidFill>
                  <a:srgbClr val="FFFFFF"/>
                </a:solidFill>
                <a:latin typeface="Verdana"/>
                <a:cs typeface="Verdana"/>
              </a:rPr>
              <a:t>diperlakukan</a:t>
            </a:r>
            <a:r>
              <a:rPr sz="3000" spc="-240" dirty="0">
                <a:solidFill>
                  <a:srgbClr val="FFFFFF"/>
                </a:solidFill>
                <a:latin typeface="Verdana"/>
                <a:cs typeface="Verdana"/>
              </a:rPr>
              <a:t> </a:t>
            </a:r>
            <a:r>
              <a:rPr sz="3000" spc="-90" dirty="0">
                <a:solidFill>
                  <a:srgbClr val="FFFFFF"/>
                </a:solidFill>
                <a:latin typeface="Verdana"/>
                <a:cs typeface="Verdana"/>
              </a:rPr>
              <a:t>istimewa 	</a:t>
            </a:r>
            <a:r>
              <a:rPr sz="3000" spc="-10" dirty="0">
                <a:solidFill>
                  <a:srgbClr val="FFFFFF"/>
                </a:solidFill>
                <a:latin typeface="Verdana"/>
                <a:cs typeface="Verdana"/>
              </a:rPr>
              <a:t>oleh</a:t>
            </a:r>
            <a:r>
              <a:rPr sz="3000" spc="-240" dirty="0">
                <a:solidFill>
                  <a:srgbClr val="FFFFFF"/>
                </a:solidFill>
                <a:latin typeface="Verdana"/>
                <a:cs typeface="Verdana"/>
              </a:rPr>
              <a:t> </a:t>
            </a:r>
            <a:r>
              <a:rPr sz="3000" spc="-125" dirty="0">
                <a:solidFill>
                  <a:srgbClr val="FFFFFF"/>
                </a:solidFill>
                <a:latin typeface="Verdana"/>
                <a:cs typeface="Verdana"/>
              </a:rPr>
              <a:t>hukum</a:t>
            </a:r>
            <a:r>
              <a:rPr sz="3000" spc="-290" dirty="0">
                <a:solidFill>
                  <a:srgbClr val="FFFFFF"/>
                </a:solidFill>
                <a:latin typeface="Verdana"/>
                <a:cs typeface="Verdana"/>
              </a:rPr>
              <a:t> </a:t>
            </a:r>
            <a:r>
              <a:rPr sz="3000" spc="55" dirty="0">
                <a:solidFill>
                  <a:srgbClr val="FFFFFF"/>
                </a:solidFill>
                <a:latin typeface="Verdana"/>
                <a:cs typeface="Verdana"/>
              </a:rPr>
              <a:t>dan</a:t>
            </a:r>
            <a:r>
              <a:rPr sz="3000" spc="-114" dirty="0">
                <a:solidFill>
                  <a:srgbClr val="FFFFFF"/>
                </a:solidFill>
                <a:latin typeface="Verdana"/>
                <a:cs typeface="Verdana"/>
              </a:rPr>
              <a:t> </a:t>
            </a:r>
            <a:r>
              <a:rPr sz="3000" spc="-10" dirty="0">
                <a:solidFill>
                  <a:srgbClr val="FFFFFF"/>
                </a:solidFill>
                <a:latin typeface="Verdana"/>
                <a:cs typeface="Verdana"/>
              </a:rPr>
              <a:t>negara;</a:t>
            </a:r>
            <a:endParaRPr sz="3000">
              <a:latin typeface="Verdana"/>
              <a:cs typeface="Verdana"/>
            </a:endParaRPr>
          </a:p>
          <a:p>
            <a:pPr marL="393700" marR="1016635" indent="-393700">
              <a:lnSpc>
                <a:spcPct val="100000"/>
              </a:lnSpc>
              <a:spcBef>
                <a:spcPts val="700"/>
              </a:spcBef>
              <a:buAutoNum type="arabicPeriod"/>
              <a:tabLst>
                <a:tab pos="394970" algn="l"/>
              </a:tabLst>
            </a:pPr>
            <a:r>
              <a:rPr sz="3000" spc="-60" dirty="0">
                <a:solidFill>
                  <a:srgbClr val="FFFFFF"/>
                </a:solidFill>
                <a:latin typeface="Verdana"/>
                <a:cs typeface="Verdana"/>
              </a:rPr>
              <a:t>produk</a:t>
            </a:r>
            <a:r>
              <a:rPr sz="3000" spc="-215" dirty="0">
                <a:solidFill>
                  <a:srgbClr val="FFFFFF"/>
                </a:solidFill>
                <a:latin typeface="Verdana"/>
                <a:cs typeface="Verdana"/>
              </a:rPr>
              <a:t> </a:t>
            </a:r>
            <a:r>
              <a:rPr sz="3000" spc="-130" dirty="0">
                <a:solidFill>
                  <a:srgbClr val="FFFFFF"/>
                </a:solidFill>
                <a:latin typeface="Verdana"/>
                <a:cs typeface="Verdana"/>
              </a:rPr>
              <a:t>hukum</a:t>
            </a:r>
            <a:r>
              <a:rPr sz="3000" spc="-254" dirty="0">
                <a:solidFill>
                  <a:srgbClr val="FFFFFF"/>
                </a:solidFill>
                <a:latin typeface="Verdana"/>
                <a:cs typeface="Verdana"/>
              </a:rPr>
              <a:t> </a:t>
            </a:r>
            <a:r>
              <a:rPr sz="3000" spc="-55" dirty="0">
                <a:solidFill>
                  <a:srgbClr val="FFFFFF"/>
                </a:solidFill>
                <a:latin typeface="Verdana"/>
                <a:cs typeface="Verdana"/>
              </a:rPr>
              <a:t>tidak</a:t>
            </a:r>
            <a:r>
              <a:rPr sz="3000" spc="-225" dirty="0">
                <a:solidFill>
                  <a:srgbClr val="FFFFFF"/>
                </a:solidFill>
                <a:latin typeface="Verdana"/>
                <a:cs typeface="Verdana"/>
              </a:rPr>
              <a:t> </a:t>
            </a:r>
            <a:r>
              <a:rPr sz="3000" dirty="0">
                <a:solidFill>
                  <a:srgbClr val="FFFFFF"/>
                </a:solidFill>
                <a:latin typeface="Verdana"/>
                <a:cs typeface="Verdana"/>
              </a:rPr>
              <a:t>boleh</a:t>
            </a:r>
            <a:r>
              <a:rPr sz="3000" spc="-229" dirty="0">
                <a:solidFill>
                  <a:srgbClr val="FFFFFF"/>
                </a:solidFill>
                <a:latin typeface="Verdana"/>
                <a:cs typeface="Verdana"/>
              </a:rPr>
              <a:t> </a:t>
            </a:r>
            <a:r>
              <a:rPr sz="3000" spc="-20" dirty="0">
                <a:solidFill>
                  <a:srgbClr val="FFFFFF"/>
                </a:solidFill>
                <a:latin typeface="Verdana"/>
                <a:cs typeface="Verdana"/>
              </a:rPr>
              <a:t>demi 	</a:t>
            </a:r>
            <a:r>
              <a:rPr sz="3000" spc="-30" dirty="0">
                <a:solidFill>
                  <a:srgbClr val="FFFFFF"/>
                </a:solidFill>
                <a:latin typeface="Verdana"/>
                <a:cs typeface="Verdana"/>
              </a:rPr>
              <a:t>kepentingan</a:t>
            </a:r>
            <a:r>
              <a:rPr sz="3000" spc="-185" dirty="0">
                <a:solidFill>
                  <a:srgbClr val="FFFFFF"/>
                </a:solidFill>
                <a:latin typeface="Verdana"/>
                <a:cs typeface="Verdana"/>
              </a:rPr>
              <a:t> </a:t>
            </a:r>
            <a:r>
              <a:rPr sz="3000" spc="-10" dirty="0">
                <a:solidFill>
                  <a:srgbClr val="FFFFFF"/>
                </a:solidFill>
                <a:latin typeface="Verdana"/>
                <a:cs typeface="Verdana"/>
              </a:rPr>
              <a:t>orang</a:t>
            </a:r>
            <a:r>
              <a:rPr sz="3000" spc="-155" dirty="0">
                <a:solidFill>
                  <a:srgbClr val="FFFFFF"/>
                </a:solidFill>
                <a:latin typeface="Verdana"/>
                <a:cs typeface="Verdana"/>
              </a:rPr>
              <a:t> </a:t>
            </a:r>
            <a:r>
              <a:rPr sz="3000" dirty="0">
                <a:solidFill>
                  <a:srgbClr val="FFFFFF"/>
                </a:solidFill>
                <a:latin typeface="Verdana"/>
                <a:cs typeface="Verdana"/>
              </a:rPr>
              <a:t>atau</a:t>
            </a:r>
            <a:r>
              <a:rPr sz="3000" spc="-90" dirty="0">
                <a:solidFill>
                  <a:srgbClr val="FFFFFF"/>
                </a:solidFill>
                <a:latin typeface="Verdana"/>
                <a:cs typeface="Verdana"/>
              </a:rPr>
              <a:t> </a:t>
            </a:r>
            <a:r>
              <a:rPr sz="3000" spc="-10" dirty="0">
                <a:solidFill>
                  <a:srgbClr val="FFFFFF"/>
                </a:solidFill>
                <a:latin typeface="Verdana"/>
                <a:cs typeface="Verdana"/>
              </a:rPr>
              <a:t>kelompok 	</a:t>
            </a:r>
            <a:r>
              <a:rPr sz="3000" spc="-30" dirty="0">
                <a:solidFill>
                  <a:srgbClr val="FFFFFF"/>
                </a:solidFill>
                <a:latin typeface="Verdana"/>
                <a:cs typeface="Verdana"/>
              </a:rPr>
              <a:t>tertentu;</a:t>
            </a:r>
            <a:endParaRPr sz="3000">
              <a:latin typeface="Verdana"/>
              <a:cs typeface="Verdana"/>
            </a:endParaRPr>
          </a:p>
          <a:p>
            <a:pPr marL="430530" indent="-417830">
              <a:lnSpc>
                <a:spcPct val="100000"/>
              </a:lnSpc>
              <a:spcBef>
                <a:spcPts val="710"/>
              </a:spcBef>
              <a:buAutoNum type="arabicPeriod"/>
              <a:tabLst>
                <a:tab pos="430530" algn="l"/>
              </a:tabLst>
            </a:pPr>
            <a:r>
              <a:rPr sz="3000" dirty="0">
                <a:solidFill>
                  <a:srgbClr val="FFFFFF"/>
                </a:solidFill>
                <a:latin typeface="Verdana"/>
                <a:cs typeface="Verdana"/>
              </a:rPr>
              <a:t>ketaatan</a:t>
            </a:r>
            <a:r>
              <a:rPr sz="3000" spc="-170" dirty="0">
                <a:solidFill>
                  <a:srgbClr val="FFFFFF"/>
                </a:solidFill>
                <a:latin typeface="Verdana"/>
                <a:cs typeface="Verdana"/>
              </a:rPr>
              <a:t> </a:t>
            </a:r>
            <a:r>
              <a:rPr sz="3000" dirty="0">
                <a:solidFill>
                  <a:srgbClr val="FFFFFF"/>
                </a:solidFill>
                <a:latin typeface="Verdana"/>
                <a:cs typeface="Verdana"/>
              </a:rPr>
              <a:t>yang</a:t>
            </a:r>
            <a:r>
              <a:rPr sz="3000" spc="-204" dirty="0">
                <a:solidFill>
                  <a:srgbClr val="FFFFFF"/>
                </a:solidFill>
                <a:latin typeface="Verdana"/>
                <a:cs typeface="Verdana"/>
              </a:rPr>
              <a:t> </a:t>
            </a:r>
            <a:r>
              <a:rPr sz="3000" spc="-10" dirty="0">
                <a:solidFill>
                  <a:srgbClr val="FFFFFF"/>
                </a:solidFill>
                <a:latin typeface="Verdana"/>
                <a:cs typeface="Verdana"/>
              </a:rPr>
              <a:t>sama</a:t>
            </a:r>
            <a:r>
              <a:rPr sz="3000" spc="-235" dirty="0">
                <a:solidFill>
                  <a:srgbClr val="FFFFFF"/>
                </a:solidFill>
                <a:latin typeface="Verdana"/>
                <a:cs typeface="Verdana"/>
              </a:rPr>
              <a:t> </a:t>
            </a:r>
            <a:r>
              <a:rPr sz="3000" spc="-60" dirty="0">
                <a:solidFill>
                  <a:srgbClr val="FFFFFF"/>
                </a:solidFill>
                <a:latin typeface="Verdana"/>
                <a:cs typeface="Verdana"/>
              </a:rPr>
              <a:t>dari</a:t>
            </a:r>
            <a:r>
              <a:rPr sz="3000" spc="-270" dirty="0">
                <a:solidFill>
                  <a:srgbClr val="FFFFFF"/>
                </a:solidFill>
                <a:latin typeface="Verdana"/>
                <a:cs typeface="Verdana"/>
              </a:rPr>
              <a:t> </a:t>
            </a:r>
            <a:r>
              <a:rPr sz="3000" spc="-55" dirty="0">
                <a:solidFill>
                  <a:srgbClr val="FFFFFF"/>
                </a:solidFill>
                <a:latin typeface="Verdana"/>
                <a:cs typeface="Verdana"/>
              </a:rPr>
              <a:t>semua</a:t>
            </a:r>
            <a:r>
              <a:rPr sz="3000" spc="-135" dirty="0">
                <a:solidFill>
                  <a:srgbClr val="FFFFFF"/>
                </a:solidFill>
                <a:latin typeface="Verdana"/>
                <a:cs typeface="Verdana"/>
              </a:rPr>
              <a:t> </a:t>
            </a:r>
            <a:r>
              <a:rPr sz="3000" spc="-10" dirty="0">
                <a:solidFill>
                  <a:srgbClr val="FFFFFF"/>
                </a:solidFill>
                <a:latin typeface="Verdana"/>
                <a:cs typeface="Verdana"/>
              </a:rPr>
              <a:t>warga.</a:t>
            </a:r>
            <a:endParaRPr sz="3000">
              <a:latin typeface="Verdana"/>
              <a:cs typeface="Verdana"/>
            </a:endParaRPr>
          </a:p>
        </p:txBody>
      </p:sp>
      <p:sp>
        <p:nvSpPr>
          <p:cNvPr id="8" name="object 8"/>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63500">
              <a:lnSpc>
                <a:spcPts val="1410"/>
              </a:lnSpc>
            </a:pPr>
            <a:fld id="{81D60167-4931-47E6-BA6A-407CBD079E47}" type="slidenum">
              <a:rPr spc="-25" dirty="0"/>
              <a:t>25</a:t>
            </a:fld>
            <a:endParaRPr spc="-25"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C1BCBC"/>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5C5C5"/>
              </a:solidFill>
            </a:ln>
          </p:spPr>
          <p:txBody>
            <a:bodyPr wrap="square" lIns="0" tIns="0" rIns="0" bIns="0" rtlCol="0"/>
            <a:lstStyle/>
            <a:p>
              <a:endParaRPr/>
            </a:p>
          </p:txBody>
        </p:sp>
      </p:grpSp>
      <p:sp>
        <p:nvSpPr>
          <p:cNvPr id="6" name="object 6"/>
          <p:cNvSpPr txBox="1"/>
          <p:nvPr/>
        </p:nvSpPr>
        <p:spPr>
          <a:xfrm>
            <a:off x="601167" y="924814"/>
            <a:ext cx="7310755" cy="2857500"/>
          </a:xfrm>
          <a:prstGeom prst="rect">
            <a:avLst/>
          </a:prstGeom>
        </p:spPr>
        <p:txBody>
          <a:bodyPr vert="horz" wrap="square" lIns="0" tIns="12700" rIns="0" bIns="0" rtlCol="0">
            <a:spAutoFit/>
          </a:bodyPr>
          <a:lstStyle/>
          <a:p>
            <a:pPr marL="357505" indent="-344805">
              <a:lnSpc>
                <a:spcPct val="100000"/>
              </a:lnSpc>
              <a:spcBef>
                <a:spcPts val="100"/>
              </a:spcBef>
              <a:buClr>
                <a:srgbClr val="D24617"/>
              </a:buClr>
              <a:buSzPct val="80000"/>
              <a:buFont typeface="Cambria"/>
              <a:buChar char="⦿"/>
              <a:tabLst>
                <a:tab pos="357505" algn="l"/>
              </a:tabLst>
            </a:pPr>
            <a:r>
              <a:rPr sz="3000" spc="-185" dirty="0">
                <a:solidFill>
                  <a:srgbClr val="FFFFFF"/>
                </a:solidFill>
                <a:latin typeface="Verdana"/>
                <a:cs typeface="Verdana"/>
              </a:rPr>
              <a:t>2.</a:t>
            </a:r>
            <a:r>
              <a:rPr sz="3000" spc="-420" dirty="0">
                <a:solidFill>
                  <a:srgbClr val="FFFFFF"/>
                </a:solidFill>
                <a:latin typeface="Verdana"/>
                <a:cs typeface="Verdana"/>
              </a:rPr>
              <a:t> </a:t>
            </a:r>
            <a:r>
              <a:rPr sz="3000" spc="-20" dirty="0">
                <a:solidFill>
                  <a:srgbClr val="FFFFFF"/>
                </a:solidFill>
                <a:latin typeface="Verdana"/>
                <a:cs typeface="Verdana"/>
              </a:rPr>
              <a:t>Keadilan</a:t>
            </a:r>
            <a:r>
              <a:rPr sz="3000" spc="-185" dirty="0">
                <a:solidFill>
                  <a:srgbClr val="FFFFFF"/>
                </a:solidFill>
                <a:latin typeface="Verdana"/>
                <a:cs typeface="Verdana"/>
              </a:rPr>
              <a:t> </a:t>
            </a:r>
            <a:r>
              <a:rPr sz="3000" spc="-10" dirty="0">
                <a:solidFill>
                  <a:srgbClr val="FFFFFF"/>
                </a:solidFill>
                <a:latin typeface="Verdana"/>
                <a:cs typeface="Verdana"/>
              </a:rPr>
              <a:t>Komutatif</a:t>
            </a:r>
            <a:endParaRPr sz="3000">
              <a:latin typeface="Verdana"/>
              <a:cs typeface="Verdana"/>
            </a:endParaRPr>
          </a:p>
          <a:p>
            <a:pPr>
              <a:lnSpc>
                <a:spcPct val="100000"/>
              </a:lnSpc>
              <a:spcBef>
                <a:spcPts val="1205"/>
              </a:spcBef>
            </a:pPr>
            <a:endParaRPr sz="3000">
              <a:latin typeface="Verdana"/>
              <a:cs typeface="Verdana"/>
            </a:endParaRPr>
          </a:p>
          <a:p>
            <a:pPr marL="770255" marR="5080" indent="-287020">
              <a:lnSpc>
                <a:spcPct val="102000"/>
              </a:lnSpc>
            </a:pPr>
            <a:r>
              <a:rPr sz="2450" dirty="0">
                <a:solidFill>
                  <a:srgbClr val="D24617"/>
                </a:solidFill>
                <a:latin typeface="Verdana"/>
                <a:cs typeface="Verdana"/>
              </a:rPr>
              <a:t>›</a:t>
            </a:r>
            <a:r>
              <a:rPr sz="2450" spc="285" dirty="0">
                <a:solidFill>
                  <a:srgbClr val="D24617"/>
                </a:solidFill>
                <a:latin typeface="Verdana"/>
                <a:cs typeface="Verdana"/>
              </a:rPr>
              <a:t> </a:t>
            </a:r>
            <a:r>
              <a:rPr sz="2600" dirty="0">
                <a:solidFill>
                  <a:srgbClr val="FFFFFF"/>
                </a:solidFill>
                <a:latin typeface="Wingdings"/>
                <a:cs typeface="Wingdings"/>
              </a:rPr>
              <a:t></a:t>
            </a:r>
            <a:r>
              <a:rPr sz="2600" spc="60" dirty="0">
                <a:solidFill>
                  <a:srgbClr val="FFFFFF"/>
                </a:solidFill>
                <a:latin typeface="Times New Roman"/>
                <a:cs typeface="Times New Roman"/>
              </a:rPr>
              <a:t> </a:t>
            </a:r>
            <a:r>
              <a:rPr sz="2600" spc="-40" dirty="0">
                <a:solidFill>
                  <a:srgbClr val="FFFFFF"/>
                </a:solidFill>
                <a:latin typeface="Verdana"/>
                <a:cs typeface="Verdana"/>
              </a:rPr>
              <a:t>mengatur</a:t>
            </a:r>
            <a:r>
              <a:rPr sz="2600" spc="-250" dirty="0">
                <a:solidFill>
                  <a:srgbClr val="FFFFFF"/>
                </a:solidFill>
                <a:latin typeface="Verdana"/>
                <a:cs typeface="Verdana"/>
              </a:rPr>
              <a:t> </a:t>
            </a:r>
            <a:r>
              <a:rPr sz="2600" dirty="0">
                <a:solidFill>
                  <a:srgbClr val="FFFFFF"/>
                </a:solidFill>
                <a:latin typeface="Verdana"/>
                <a:cs typeface="Verdana"/>
              </a:rPr>
              <a:t>hubungan</a:t>
            </a:r>
            <a:r>
              <a:rPr sz="2600" spc="-245" dirty="0">
                <a:solidFill>
                  <a:srgbClr val="FFFFFF"/>
                </a:solidFill>
                <a:latin typeface="Verdana"/>
                <a:cs typeface="Verdana"/>
              </a:rPr>
              <a:t> </a:t>
            </a:r>
            <a:r>
              <a:rPr sz="2600" dirty="0">
                <a:solidFill>
                  <a:srgbClr val="FFFFFF"/>
                </a:solidFill>
                <a:latin typeface="Verdana"/>
                <a:cs typeface="Verdana"/>
              </a:rPr>
              <a:t>yang</a:t>
            </a:r>
            <a:r>
              <a:rPr sz="2600" spc="-40" dirty="0">
                <a:solidFill>
                  <a:srgbClr val="FFFFFF"/>
                </a:solidFill>
                <a:latin typeface="Verdana"/>
                <a:cs typeface="Verdana"/>
              </a:rPr>
              <a:t> </a:t>
            </a:r>
            <a:r>
              <a:rPr sz="2600" spc="-20" dirty="0">
                <a:solidFill>
                  <a:srgbClr val="FFFFFF"/>
                </a:solidFill>
                <a:latin typeface="Verdana"/>
                <a:cs typeface="Verdana"/>
              </a:rPr>
              <a:t>adil</a:t>
            </a:r>
            <a:r>
              <a:rPr sz="2600" spc="-200" dirty="0">
                <a:solidFill>
                  <a:srgbClr val="FFFFFF"/>
                </a:solidFill>
                <a:latin typeface="Verdana"/>
                <a:cs typeface="Verdana"/>
              </a:rPr>
              <a:t> </a:t>
            </a:r>
            <a:r>
              <a:rPr sz="2600" spc="-10" dirty="0">
                <a:solidFill>
                  <a:srgbClr val="FFFFFF"/>
                </a:solidFill>
                <a:latin typeface="Verdana"/>
                <a:cs typeface="Verdana"/>
              </a:rPr>
              <a:t>antara </a:t>
            </a:r>
            <a:r>
              <a:rPr sz="2600" dirty="0">
                <a:solidFill>
                  <a:srgbClr val="FFFFFF"/>
                </a:solidFill>
                <a:latin typeface="Verdana"/>
                <a:cs typeface="Verdana"/>
              </a:rPr>
              <a:t>orang</a:t>
            </a:r>
            <a:r>
              <a:rPr sz="2600" spc="-215" dirty="0">
                <a:solidFill>
                  <a:srgbClr val="FFFFFF"/>
                </a:solidFill>
                <a:latin typeface="Verdana"/>
                <a:cs typeface="Verdana"/>
              </a:rPr>
              <a:t> </a:t>
            </a:r>
            <a:r>
              <a:rPr sz="2600" dirty="0">
                <a:solidFill>
                  <a:srgbClr val="FFFFFF"/>
                </a:solidFill>
                <a:latin typeface="Verdana"/>
                <a:cs typeface="Verdana"/>
              </a:rPr>
              <a:t>yang</a:t>
            </a:r>
            <a:r>
              <a:rPr sz="2600" spc="-125" dirty="0">
                <a:solidFill>
                  <a:srgbClr val="FFFFFF"/>
                </a:solidFill>
                <a:latin typeface="Verdana"/>
                <a:cs typeface="Verdana"/>
              </a:rPr>
              <a:t> </a:t>
            </a:r>
            <a:r>
              <a:rPr sz="2600" spc="-75" dirty="0">
                <a:solidFill>
                  <a:srgbClr val="FFFFFF"/>
                </a:solidFill>
                <a:latin typeface="Verdana"/>
                <a:cs typeface="Verdana"/>
              </a:rPr>
              <a:t>satu</a:t>
            </a:r>
            <a:r>
              <a:rPr sz="2600" spc="-315" dirty="0">
                <a:solidFill>
                  <a:srgbClr val="FFFFFF"/>
                </a:solidFill>
                <a:latin typeface="Verdana"/>
                <a:cs typeface="Verdana"/>
              </a:rPr>
              <a:t> </a:t>
            </a:r>
            <a:r>
              <a:rPr sz="2600" spc="50" dirty="0">
                <a:solidFill>
                  <a:srgbClr val="FFFFFF"/>
                </a:solidFill>
                <a:latin typeface="Verdana"/>
                <a:cs typeface="Verdana"/>
              </a:rPr>
              <a:t>dengan</a:t>
            </a:r>
            <a:r>
              <a:rPr sz="2600" spc="-130" dirty="0">
                <a:solidFill>
                  <a:srgbClr val="FFFFFF"/>
                </a:solidFill>
                <a:latin typeface="Verdana"/>
                <a:cs typeface="Verdana"/>
              </a:rPr>
              <a:t> </a:t>
            </a:r>
            <a:r>
              <a:rPr sz="2600" dirty="0">
                <a:solidFill>
                  <a:srgbClr val="FFFFFF"/>
                </a:solidFill>
                <a:latin typeface="Verdana"/>
                <a:cs typeface="Verdana"/>
              </a:rPr>
              <a:t>orang</a:t>
            </a:r>
            <a:r>
              <a:rPr sz="2600" spc="-180" dirty="0">
                <a:solidFill>
                  <a:srgbClr val="FFFFFF"/>
                </a:solidFill>
                <a:latin typeface="Verdana"/>
                <a:cs typeface="Verdana"/>
              </a:rPr>
              <a:t> </a:t>
            </a:r>
            <a:r>
              <a:rPr sz="2600" spc="-20" dirty="0">
                <a:solidFill>
                  <a:srgbClr val="FFFFFF"/>
                </a:solidFill>
                <a:latin typeface="Verdana"/>
                <a:cs typeface="Verdana"/>
              </a:rPr>
              <a:t>yg</a:t>
            </a:r>
            <a:r>
              <a:rPr sz="2600" spc="-210" dirty="0">
                <a:solidFill>
                  <a:srgbClr val="FFFFFF"/>
                </a:solidFill>
                <a:latin typeface="Verdana"/>
                <a:cs typeface="Verdana"/>
              </a:rPr>
              <a:t> </a:t>
            </a:r>
            <a:r>
              <a:rPr sz="2600" spc="-10" dirty="0">
                <a:solidFill>
                  <a:srgbClr val="FFFFFF"/>
                </a:solidFill>
                <a:latin typeface="Verdana"/>
                <a:cs typeface="Verdana"/>
              </a:rPr>
              <a:t>lain.</a:t>
            </a:r>
            <a:endParaRPr sz="2600">
              <a:latin typeface="Verdana"/>
              <a:cs typeface="Verdana"/>
            </a:endParaRPr>
          </a:p>
          <a:p>
            <a:pPr>
              <a:lnSpc>
                <a:spcPct val="100000"/>
              </a:lnSpc>
              <a:spcBef>
                <a:spcPts val="1195"/>
              </a:spcBef>
            </a:pPr>
            <a:endParaRPr sz="2600">
              <a:latin typeface="Verdana"/>
              <a:cs typeface="Verdana"/>
            </a:endParaRPr>
          </a:p>
          <a:p>
            <a:pPr marL="483870">
              <a:lnSpc>
                <a:spcPct val="100000"/>
              </a:lnSpc>
              <a:spcBef>
                <a:spcPts val="5"/>
              </a:spcBef>
            </a:pPr>
            <a:r>
              <a:rPr sz="2450" dirty="0">
                <a:solidFill>
                  <a:srgbClr val="D24617"/>
                </a:solidFill>
                <a:latin typeface="Verdana"/>
                <a:cs typeface="Verdana"/>
              </a:rPr>
              <a:t>›</a:t>
            </a:r>
            <a:r>
              <a:rPr sz="2450" spc="285" dirty="0">
                <a:solidFill>
                  <a:srgbClr val="D24617"/>
                </a:solidFill>
                <a:latin typeface="Verdana"/>
                <a:cs typeface="Verdana"/>
              </a:rPr>
              <a:t> </a:t>
            </a:r>
            <a:r>
              <a:rPr sz="2600" spc="-10" dirty="0">
                <a:solidFill>
                  <a:srgbClr val="FFFFFF"/>
                </a:solidFill>
                <a:latin typeface="Verdana"/>
                <a:cs typeface="Verdana"/>
              </a:rPr>
              <a:t>Hubungan</a:t>
            </a:r>
            <a:r>
              <a:rPr sz="2600" spc="-240" dirty="0">
                <a:solidFill>
                  <a:srgbClr val="FFFFFF"/>
                </a:solidFill>
                <a:latin typeface="Verdana"/>
                <a:cs typeface="Verdana"/>
              </a:rPr>
              <a:t> </a:t>
            </a:r>
            <a:r>
              <a:rPr sz="2600" spc="-10" dirty="0">
                <a:solidFill>
                  <a:srgbClr val="FFFFFF"/>
                </a:solidFill>
                <a:latin typeface="Verdana"/>
                <a:cs typeface="Verdana"/>
              </a:rPr>
              <a:t>horisontal</a:t>
            </a:r>
            <a:endParaRPr sz="2600">
              <a:latin typeface="Verdana"/>
              <a:cs typeface="Verdana"/>
            </a:endParaRPr>
          </a:p>
        </p:txBody>
      </p:sp>
      <p:sp>
        <p:nvSpPr>
          <p:cNvPr id="8" name="object 8"/>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63500">
              <a:lnSpc>
                <a:spcPts val="1410"/>
              </a:lnSpc>
            </a:pPr>
            <a:fld id="{81D60167-4931-47E6-BA6A-407CBD079E47}" type="slidenum">
              <a:rPr spc="-25" dirty="0"/>
              <a:t>26</a:t>
            </a:fld>
            <a:endParaRPr spc="-25"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C1BCBC"/>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5C5C5"/>
              </a:solidFill>
            </a:ln>
          </p:spPr>
          <p:txBody>
            <a:bodyPr wrap="square" lIns="0" tIns="0" rIns="0" bIns="0" rtlCol="0"/>
            <a:lstStyle/>
            <a:p>
              <a:endParaRPr/>
            </a:p>
          </p:txBody>
        </p:sp>
      </p:grpSp>
      <p:sp>
        <p:nvSpPr>
          <p:cNvPr id="6" name="object 6"/>
          <p:cNvSpPr txBox="1"/>
          <p:nvPr/>
        </p:nvSpPr>
        <p:spPr>
          <a:xfrm>
            <a:off x="601167" y="1697482"/>
            <a:ext cx="7402195" cy="2494915"/>
          </a:xfrm>
          <a:prstGeom prst="rect">
            <a:avLst/>
          </a:prstGeom>
        </p:spPr>
        <p:txBody>
          <a:bodyPr vert="horz" wrap="square" lIns="0" tIns="12700" rIns="0" bIns="0" rtlCol="0">
            <a:spAutoFit/>
          </a:bodyPr>
          <a:lstStyle/>
          <a:p>
            <a:pPr marL="388620" marR="5080" indent="-376555" algn="just">
              <a:lnSpc>
                <a:spcPct val="100000"/>
              </a:lnSpc>
              <a:spcBef>
                <a:spcPts val="100"/>
              </a:spcBef>
              <a:buClr>
                <a:srgbClr val="D24617"/>
              </a:buClr>
              <a:buSzPct val="80000"/>
              <a:buFont typeface="Cambria"/>
              <a:buChar char="⦿"/>
              <a:tabLst>
                <a:tab pos="394970" algn="l"/>
              </a:tabLst>
            </a:pPr>
            <a:r>
              <a:rPr sz="3000" spc="-150" dirty="0">
                <a:solidFill>
                  <a:srgbClr val="FFFFFF"/>
                </a:solidFill>
                <a:latin typeface="Verdana"/>
                <a:cs typeface="Verdana"/>
              </a:rPr>
              <a:t>interaksi</a:t>
            </a:r>
            <a:r>
              <a:rPr sz="3000" spc="-50" dirty="0">
                <a:solidFill>
                  <a:srgbClr val="FFFFFF"/>
                </a:solidFill>
                <a:latin typeface="Verdana"/>
                <a:cs typeface="Verdana"/>
              </a:rPr>
              <a:t> </a:t>
            </a:r>
            <a:r>
              <a:rPr sz="3000" spc="-125" dirty="0">
                <a:solidFill>
                  <a:srgbClr val="FFFFFF"/>
                </a:solidFill>
                <a:latin typeface="Verdana"/>
                <a:cs typeface="Verdana"/>
              </a:rPr>
              <a:t>sosial</a:t>
            </a:r>
            <a:r>
              <a:rPr sz="3000" spc="-60" dirty="0">
                <a:solidFill>
                  <a:srgbClr val="FFFFFF"/>
                </a:solidFill>
                <a:latin typeface="Verdana"/>
                <a:cs typeface="Verdana"/>
              </a:rPr>
              <a:t> </a:t>
            </a:r>
            <a:r>
              <a:rPr sz="3000" spc="-120" dirty="0">
                <a:solidFill>
                  <a:srgbClr val="FFFFFF"/>
                </a:solidFill>
                <a:latin typeface="Verdana"/>
                <a:cs typeface="Verdana"/>
              </a:rPr>
              <a:t>sosial</a:t>
            </a:r>
            <a:r>
              <a:rPr sz="3000" spc="-40" dirty="0">
                <a:solidFill>
                  <a:srgbClr val="FFFFFF"/>
                </a:solidFill>
                <a:latin typeface="Verdana"/>
                <a:cs typeface="Verdana"/>
              </a:rPr>
              <a:t> </a:t>
            </a:r>
            <a:r>
              <a:rPr sz="3000" dirty="0">
                <a:solidFill>
                  <a:srgbClr val="FFFFFF"/>
                </a:solidFill>
                <a:latin typeface="Verdana"/>
                <a:cs typeface="Verdana"/>
              </a:rPr>
              <a:t>antara</a:t>
            </a:r>
            <a:r>
              <a:rPr sz="3000" spc="114" dirty="0">
                <a:solidFill>
                  <a:srgbClr val="FFFFFF"/>
                </a:solidFill>
                <a:latin typeface="Verdana"/>
                <a:cs typeface="Verdana"/>
              </a:rPr>
              <a:t> </a:t>
            </a:r>
            <a:r>
              <a:rPr sz="3000" dirty="0">
                <a:solidFill>
                  <a:srgbClr val="FFFFFF"/>
                </a:solidFill>
                <a:latin typeface="Verdana"/>
                <a:cs typeface="Verdana"/>
              </a:rPr>
              <a:t>warga</a:t>
            </a:r>
            <a:r>
              <a:rPr sz="3000" spc="145" dirty="0">
                <a:solidFill>
                  <a:srgbClr val="FFFFFF"/>
                </a:solidFill>
                <a:latin typeface="Verdana"/>
                <a:cs typeface="Verdana"/>
              </a:rPr>
              <a:t> </a:t>
            </a:r>
            <a:r>
              <a:rPr sz="3000" spc="-25" dirty="0">
                <a:solidFill>
                  <a:srgbClr val="FFFFFF"/>
                </a:solidFill>
                <a:latin typeface="Verdana"/>
                <a:cs typeface="Verdana"/>
              </a:rPr>
              <a:t>yg 	</a:t>
            </a:r>
            <a:r>
              <a:rPr sz="3000" spc="-125" dirty="0">
                <a:solidFill>
                  <a:srgbClr val="FFFFFF"/>
                </a:solidFill>
                <a:latin typeface="Verdana"/>
                <a:cs typeface="Verdana"/>
              </a:rPr>
              <a:t>satu</a:t>
            </a:r>
            <a:r>
              <a:rPr sz="3000" spc="-140" dirty="0">
                <a:solidFill>
                  <a:srgbClr val="FFFFFF"/>
                </a:solidFill>
                <a:latin typeface="Verdana"/>
                <a:cs typeface="Verdana"/>
              </a:rPr>
              <a:t> </a:t>
            </a:r>
            <a:r>
              <a:rPr sz="3000" spc="60" dirty="0">
                <a:solidFill>
                  <a:srgbClr val="FFFFFF"/>
                </a:solidFill>
                <a:latin typeface="Verdana"/>
                <a:cs typeface="Verdana"/>
              </a:rPr>
              <a:t>dengan</a:t>
            </a:r>
            <a:r>
              <a:rPr sz="3000" spc="-90" dirty="0">
                <a:solidFill>
                  <a:srgbClr val="FFFFFF"/>
                </a:solidFill>
                <a:latin typeface="Verdana"/>
                <a:cs typeface="Verdana"/>
              </a:rPr>
              <a:t> </a:t>
            </a:r>
            <a:r>
              <a:rPr sz="3000" spc="-95" dirty="0">
                <a:solidFill>
                  <a:srgbClr val="FFFFFF"/>
                </a:solidFill>
                <a:latin typeface="Verdana"/>
                <a:cs typeface="Verdana"/>
              </a:rPr>
              <a:t>lainnya,</a:t>
            </a:r>
            <a:r>
              <a:rPr sz="3000" spc="-140" dirty="0">
                <a:solidFill>
                  <a:srgbClr val="FFFFFF"/>
                </a:solidFill>
                <a:latin typeface="Verdana"/>
                <a:cs typeface="Verdana"/>
              </a:rPr>
              <a:t> </a:t>
            </a:r>
            <a:r>
              <a:rPr sz="3000" spc="-55" dirty="0">
                <a:solidFill>
                  <a:srgbClr val="FFFFFF"/>
                </a:solidFill>
                <a:latin typeface="Verdana"/>
                <a:cs typeface="Verdana"/>
              </a:rPr>
              <a:t>tidak</a:t>
            </a:r>
            <a:r>
              <a:rPr sz="3000" spc="-140" dirty="0">
                <a:solidFill>
                  <a:srgbClr val="FFFFFF"/>
                </a:solidFill>
                <a:latin typeface="Verdana"/>
                <a:cs typeface="Verdana"/>
              </a:rPr>
              <a:t> </a:t>
            </a:r>
            <a:r>
              <a:rPr sz="3000" dirty="0">
                <a:solidFill>
                  <a:srgbClr val="FFFFFF"/>
                </a:solidFill>
                <a:latin typeface="Verdana"/>
                <a:cs typeface="Verdana"/>
              </a:rPr>
              <a:t>boleh</a:t>
            </a:r>
            <a:r>
              <a:rPr sz="3000" spc="-55" dirty="0">
                <a:solidFill>
                  <a:srgbClr val="FFFFFF"/>
                </a:solidFill>
                <a:latin typeface="Verdana"/>
                <a:cs typeface="Verdana"/>
              </a:rPr>
              <a:t> </a:t>
            </a:r>
            <a:r>
              <a:rPr sz="3000" spc="85" dirty="0">
                <a:solidFill>
                  <a:srgbClr val="FFFFFF"/>
                </a:solidFill>
                <a:latin typeface="Verdana"/>
                <a:cs typeface="Verdana"/>
              </a:rPr>
              <a:t>ada 	</a:t>
            </a:r>
            <a:r>
              <a:rPr sz="3000" dirty="0">
                <a:solidFill>
                  <a:srgbClr val="FFFFFF"/>
                </a:solidFill>
                <a:latin typeface="Verdana"/>
                <a:cs typeface="Verdana"/>
              </a:rPr>
              <a:t>yang</a:t>
            </a:r>
            <a:r>
              <a:rPr sz="3000" spc="-220" dirty="0">
                <a:solidFill>
                  <a:srgbClr val="FFFFFF"/>
                </a:solidFill>
                <a:latin typeface="Verdana"/>
                <a:cs typeface="Verdana"/>
              </a:rPr>
              <a:t> </a:t>
            </a:r>
            <a:r>
              <a:rPr sz="3000" spc="-10" dirty="0">
                <a:solidFill>
                  <a:srgbClr val="FFFFFF"/>
                </a:solidFill>
                <a:latin typeface="Verdana"/>
                <a:cs typeface="Verdana"/>
              </a:rPr>
              <a:t>dirugikan.</a:t>
            </a:r>
            <a:endParaRPr sz="3000">
              <a:latin typeface="Verdana"/>
              <a:cs typeface="Verdana"/>
            </a:endParaRPr>
          </a:p>
          <a:p>
            <a:pPr>
              <a:lnSpc>
                <a:spcPct val="100000"/>
              </a:lnSpc>
              <a:spcBef>
                <a:spcPts val="1395"/>
              </a:spcBef>
              <a:buClr>
                <a:srgbClr val="D24617"/>
              </a:buClr>
              <a:buFont typeface="Cambria"/>
              <a:buChar char="⦿"/>
            </a:pPr>
            <a:endParaRPr sz="3000">
              <a:latin typeface="Verdana"/>
              <a:cs typeface="Verdana"/>
            </a:endParaRPr>
          </a:p>
          <a:p>
            <a:pPr marL="391160" indent="-378460">
              <a:lnSpc>
                <a:spcPct val="100000"/>
              </a:lnSpc>
              <a:spcBef>
                <a:spcPts val="5"/>
              </a:spcBef>
              <a:buClr>
                <a:srgbClr val="D24617"/>
              </a:buClr>
              <a:buSzPct val="80000"/>
              <a:buFont typeface="Cambria"/>
              <a:buChar char="⦿"/>
              <a:tabLst>
                <a:tab pos="391160" algn="l"/>
              </a:tabLst>
            </a:pPr>
            <a:r>
              <a:rPr sz="3000" spc="-130" dirty="0">
                <a:solidFill>
                  <a:srgbClr val="FFFFFF"/>
                </a:solidFill>
                <a:latin typeface="Verdana"/>
                <a:cs typeface="Verdana"/>
              </a:rPr>
              <a:t>Relasi</a:t>
            </a:r>
            <a:r>
              <a:rPr sz="3000" spc="-330" dirty="0">
                <a:solidFill>
                  <a:srgbClr val="FFFFFF"/>
                </a:solidFill>
                <a:latin typeface="Verdana"/>
                <a:cs typeface="Verdana"/>
              </a:rPr>
              <a:t> </a:t>
            </a:r>
            <a:r>
              <a:rPr sz="3000" spc="-175" dirty="0">
                <a:solidFill>
                  <a:srgbClr val="FFFFFF"/>
                </a:solidFill>
                <a:latin typeface="Verdana"/>
                <a:cs typeface="Verdana"/>
              </a:rPr>
              <a:t>bisnis</a:t>
            </a:r>
            <a:r>
              <a:rPr sz="3000" spc="-420" dirty="0">
                <a:solidFill>
                  <a:srgbClr val="FFFFFF"/>
                </a:solidFill>
                <a:latin typeface="Verdana"/>
                <a:cs typeface="Verdana"/>
              </a:rPr>
              <a:t> </a:t>
            </a:r>
            <a:r>
              <a:rPr sz="3000" spc="-135" dirty="0">
                <a:solidFill>
                  <a:srgbClr val="FFFFFF"/>
                </a:solidFill>
                <a:latin typeface="Verdana"/>
                <a:cs typeface="Verdana"/>
              </a:rPr>
              <a:t>harus</a:t>
            </a:r>
            <a:r>
              <a:rPr sz="3000" spc="-315" dirty="0">
                <a:solidFill>
                  <a:srgbClr val="FFFFFF"/>
                </a:solidFill>
                <a:latin typeface="Verdana"/>
                <a:cs typeface="Verdana"/>
              </a:rPr>
              <a:t> </a:t>
            </a:r>
            <a:r>
              <a:rPr sz="3000" spc="-10" dirty="0">
                <a:solidFill>
                  <a:srgbClr val="FFFFFF"/>
                </a:solidFill>
                <a:latin typeface="Verdana"/>
                <a:cs typeface="Verdana"/>
              </a:rPr>
              <a:t>setara.</a:t>
            </a:r>
            <a:endParaRPr sz="3000">
              <a:latin typeface="Verdana"/>
              <a:cs typeface="Verdana"/>
            </a:endParaRPr>
          </a:p>
        </p:txBody>
      </p:sp>
      <p:sp>
        <p:nvSpPr>
          <p:cNvPr id="8" name="object 8"/>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63500">
              <a:lnSpc>
                <a:spcPts val="1410"/>
              </a:lnSpc>
            </a:pPr>
            <a:fld id="{81D60167-4931-47E6-BA6A-407CBD079E47}" type="slidenum">
              <a:rPr spc="-25" dirty="0"/>
              <a:t>27</a:t>
            </a:fld>
            <a:endParaRPr spc="-25"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C1BCBC"/>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5C5C5"/>
              </a:solidFill>
            </a:ln>
          </p:spPr>
          <p:txBody>
            <a:bodyPr wrap="square" lIns="0" tIns="0" rIns="0" bIns="0" rtlCol="0"/>
            <a:lstStyle/>
            <a:p>
              <a:endParaRPr/>
            </a:p>
          </p:txBody>
        </p:sp>
      </p:grpSp>
      <p:sp>
        <p:nvSpPr>
          <p:cNvPr id="6" name="object 6"/>
          <p:cNvSpPr txBox="1"/>
          <p:nvPr/>
        </p:nvSpPr>
        <p:spPr>
          <a:xfrm>
            <a:off x="601167" y="859282"/>
            <a:ext cx="7636509" cy="2936875"/>
          </a:xfrm>
          <a:prstGeom prst="rect">
            <a:avLst/>
          </a:prstGeom>
        </p:spPr>
        <p:txBody>
          <a:bodyPr vert="horz" wrap="square" lIns="0" tIns="12700" rIns="0" bIns="0" rtlCol="0">
            <a:spAutoFit/>
          </a:bodyPr>
          <a:lstStyle/>
          <a:p>
            <a:pPr marL="358140" marR="1472565" indent="-346075">
              <a:lnSpc>
                <a:spcPct val="100000"/>
              </a:lnSpc>
              <a:spcBef>
                <a:spcPts val="100"/>
              </a:spcBef>
              <a:buClr>
                <a:srgbClr val="D24617"/>
              </a:buClr>
              <a:buSzPct val="80000"/>
              <a:buFont typeface="Cambria"/>
              <a:buChar char="⦿"/>
              <a:tabLst>
                <a:tab pos="394970" algn="l"/>
              </a:tabLst>
            </a:pPr>
            <a:r>
              <a:rPr sz="3000" spc="-185" dirty="0">
                <a:solidFill>
                  <a:srgbClr val="FFFFFF"/>
                </a:solidFill>
                <a:latin typeface="Verdana"/>
                <a:cs typeface="Verdana"/>
              </a:rPr>
              <a:t>3.</a:t>
            </a:r>
            <a:r>
              <a:rPr sz="3000" spc="-445" dirty="0">
                <a:solidFill>
                  <a:srgbClr val="FFFFFF"/>
                </a:solidFill>
                <a:latin typeface="Verdana"/>
                <a:cs typeface="Verdana"/>
              </a:rPr>
              <a:t> </a:t>
            </a:r>
            <a:r>
              <a:rPr sz="3000" spc="-30" dirty="0">
                <a:solidFill>
                  <a:srgbClr val="FFFFFF"/>
                </a:solidFill>
                <a:latin typeface="Verdana"/>
                <a:cs typeface="Verdana"/>
              </a:rPr>
              <a:t>Keadilan</a:t>
            </a:r>
            <a:r>
              <a:rPr sz="3000" spc="-235" dirty="0">
                <a:solidFill>
                  <a:srgbClr val="FFFFFF"/>
                </a:solidFill>
                <a:latin typeface="Verdana"/>
                <a:cs typeface="Verdana"/>
              </a:rPr>
              <a:t> </a:t>
            </a:r>
            <a:r>
              <a:rPr sz="3000" spc="-120" dirty="0">
                <a:solidFill>
                  <a:srgbClr val="FFFFFF"/>
                </a:solidFill>
                <a:latin typeface="Verdana"/>
                <a:cs typeface="Verdana"/>
              </a:rPr>
              <a:t>Distributif</a:t>
            </a:r>
            <a:r>
              <a:rPr sz="3000" spc="385" dirty="0">
                <a:solidFill>
                  <a:srgbClr val="FFFFFF"/>
                </a:solidFill>
                <a:latin typeface="Verdana"/>
                <a:cs typeface="Verdana"/>
              </a:rPr>
              <a:t> </a:t>
            </a:r>
            <a:r>
              <a:rPr sz="3000" spc="-225" dirty="0">
                <a:solidFill>
                  <a:srgbClr val="FFFFFF"/>
                </a:solidFill>
                <a:latin typeface="Verdana"/>
                <a:cs typeface="Verdana"/>
              </a:rPr>
              <a:t>(</a:t>
            </a:r>
            <a:r>
              <a:rPr sz="3000" spc="-335" dirty="0">
                <a:solidFill>
                  <a:srgbClr val="FFFFFF"/>
                </a:solidFill>
                <a:latin typeface="Verdana"/>
                <a:cs typeface="Verdana"/>
              </a:rPr>
              <a:t>k</a:t>
            </a:r>
            <a:r>
              <a:rPr sz="3000" spc="204" dirty="0">
                <a:solidFill>
                  <a:srgbClr val="FFFFFF"/>
                </a:solidFill>
                <a:latin typeface="Verdana"/>
                <a:cs typeface="Verdana"/>
              </a:rPr>
              <a:t>e</a:t>
            </a:r>
            <a:r>
              <a:rPr sz="3000" spc="200" dirty="0">
                <a:solidFill>
                  <a:srgbClr val="FFFFFF"/>
                </a:solidFill>
                <a:latin typeface="Verdana"/>
                <a:cs typeface="Verdana"/>
              </a:rPr>
              <a:t>a</a:t>
            </a:r>
            <a:r>
              <a:rPr sz="3000" spc="210" dirty="0">
                <a:solidFill>
                  <a:srgbClr val="FFFFFF"/>
                </a:solidFill>
                <a:latin typeface="Verdana"/>
                <a:cs typeface="Verdana"/>
              </a:rPr>
              <a:t>d</a:t>
            </a:r>
            <a:r>
              <a:rPr sz="3000" spc="-60" dirty="0">
                <a:solidFill>
                  <a:srgbClr val="FFFFFF"/>
                </a:solidFill>
                <a:latin typeface="Verdana"/>
                <a:cs typeface="Verdana"/>
              </a:rPr>
              <a:t>ila</a:t>
            </a:r>
            <a:r>
              <a:rPr sz="3000" spc="15" dirty="0">
                <a:solidFill>
                  <a:srgbClr val="FFFFFF"/>
                </a:solidFill>
                <a:latin typeface="Verdana"/>
                <a:cs typeface="Verdana"/>
              </a:rPr>
              <a:t>n</a:t>
            </a:r>
            <a:r>
              <a:rPr sz="3000" spc="-15" dirty="0">
                <a:solidFill>
                  <a:srgbClr val="FFFFFF"/>
                </a:solidFill>
                <a:latin typeface="Verdana"/>
                <a:cs typeface="Verdana"/>
              </a:rPr>
              <a:t> 	</a:t>
            </a:r>
            <a:r>
              <a:rPr sz="3000" spc="-10" dirty="0">
                <a:solidFill>
                  <a:srgbClr val="FFFFFF"/>
                </a:solidFill>
                <a:latin typeface="Verdana"/>
                <a:cs typeface="Verdana"/>
              </a:rPr>
              <a:t>ekonomi)</a:t>
            </a:r>
            <a:endParaRPr sz="3000">
              <a:latin typeface="Verdana"/>
              <a:cs typeface="Verdana"/>
            </a:endParaRPr>
          </a:p>
          <a:p>
            <a:pPr>
              <a:lnSpc>
                <a:spcPct val="100000"/>
              </a:lnSpc>
              <a:spcBef>
                <a:spcPts val="1180"/>
              </a:spcBef>
              <a:buClr>
                <a:srgbClr val="D24617"/>
              </a:buClr>
              <a:buFont typeface="Cambria"/>
              <a:buChar char="⦿"/>
            </a:pPr>
            <a:endParaRPr sz="3000">
              <a:latin typeface="Verdana"/>
              <a:cs typeface="Verdana"/>
            </a:endParaRPr>
          </a:p>
          <a:p>
            <a:pPr marL="356870" marR="5080" indent="-344805">
              <a:lnSpc>
                <a:spcPct val="100899"/>
              </a:lnSpc>
              <a:spcBef>
                <a:spcPts val="5"/>
              </a:spcBef>
              <a:buClr>
                <a:srgbClr val="D24617"/>
              </a:buClr>
              <a:buSzPct val="80000"/>
              <a:buFont typeface="Cambria"/>
              <a:buChar char="⦿"/>
              <a:tabLst>
                <a:tab pos="394970" algn="l"/>
              </a:tabLst>
            </a:pPr>
            <a:r>
              <a:rPr sz="3000" dirty="0">
                <a:solidFill>
                  <a:srgbClr val="FFFFFF"/>
                </a:solidFill>
                <a:latin typeface="Wingdings"/>
                <a:cs typeface="Wingdings"/>
              </a:rPr>
              <a:t></a:t>
            </a:r>
            <a:r>
              <a:rPr sz="3000" spc="95" dirty="0">
                <a:solidFill>
                  <a:srgbClr val="FFFFFF"/>
                </a:solidFill>
                <a:latin typeface="Times New Roman"/>
                <a:cs typeface="Times New Roman"/>
              </a:rPr>
              <a:t> </a:t>
            </a:r>
            <a:r>
              <a:rPr sz="3000" spc="-180" dirty="0">
                <a:solidFill>
                  <a:srgbClr val="FFFFFF"/>
                </a:solidFill>
                <a:latin typeface="Verdana"/>
                <a:cs typeface="Verdana"/>
              </a:rPr>
              <a:t>distribusi</a:t>
            </a:r>
            <a:r>
              <a:rPr sz="3000" spc="-380" dirty="0">
                <a:solidFill>
                  <a:srgbClr val="FFFFFF"/>
                </a:solidFill>
                <a:latin typeface="Verdana"/>
                <a:cs typeface="Verdana"/>
              </a:rPr>
              <a:t> </a:t>
            </a:r>
            <a:r>
              <a:rPr sz="3000" spc="-55" dirty="0">
                <a:solidFill>
                  <a:srgbClr val="FFFFFF"/>
                </a:solidFill>
                <a:latin typeface="Verdana"/>
                <a:cs typeface="Verdana"/>
              </a:rPr>
              <a:t>ekonomi</a:t>
            </a:r>
            <a:r>
              <a:rPr sz="3000" spc="-215" dirty="0">
                <a:solidFill>
                  <a:srgbClr val="FFFFFF"/>
                </a:solidFill>
                <a:latin typeface="Verdana"/>
                <a:cs typeface="Verdana"/>
              </a:rPr>
              <a:t> </a:t>
            </a:r>
            <a:r>
              <a:rPr sz="3000" spc="-30" dirty="0">
                <a:solidFill>
                  <a:srgbClr val="FFFFFF"/>
                </a:solidFill>
                <a:latin typeface="Verdana"/>
                <a:cs typeface="Verdana"/>
              </a:rPr>
              <a:t>yg</a:t>
            </a:r>
            <a:r>
              <a:rPr sz="3000" spc="-229" dirty="0">
                <a:solidFill>
                  <a:srgbClr val="FFFFFF"/>
                </a:solidFill>
                <a:latin typeface="Verdana"/>
                <a:cs typeface="Verdana"/>
              </a:rPr>
              <a:t> </a:t>
            </a:r>
            <a:r>
              <a:rPr sz="3000" spc="-25" dirty="0">
                <a:solidFill>
                  <a:srgbClr val="FFFFFF"/>
                </a:solidFill>
                <a:latin typeface="Verdana"/>
                <a:cs typeface="Verdana"/>
              </a:rPr>
              <a:t>merata</a:t>
            </a:r>
            <a:r>
              <a:rPr sz="3000" spc="-215" dirty="0">
                <a:solidFill>
                  <a:srgbClr val="FFFFFF"/>
                </a:solidFill>
                <a:latin typeface="Verdana"/>
                <a:cs typeface="Verdana"/>
              </a:rPr>
              <a:t> </a:t>
            </a:r>
            <a:r>
              <a:rPr sz="3000" spc="-25" dirty="0">
                <a:solidFill>
                  <a:srgbClr val="FFFFFF"/>
                </a:solidFill>
                <a:latin typeface="Verdana"/>
                <a:cs typeface="Verdana"/>
              </a:rPr>
              <a:t>dan 	</a:t>
            </a:r>
            <a:r>
              <a:rPr sz="3000" dirty="0">
                <a:solidFill>
                  <a:srgbClr val="FFFFFF"/>
                </a:solidFill>
                <a:latin typeface="Verdana"/>
                <a:cs typeface="Verdana"/>
              </a:rPr>
              <a:t>yang</a:t>
            </a:r>
            <a:r>
              <a:rPr sz="3000" spc="-210" dirty="0">
                <a:solidFill>
                  <a:srgbClr val="FFFFFF"/>
                </a:solidFill>
                <a:latin typeface="Verdana"/>
                <a:cs typeface="Verdana"/>
              </a:rPr>
              <a:t> </a:t>
            </a:r>
            <a:r>
              <a:rPr sz="3000" spc="55" dirty="0">
                <a:solidFill>
                  <a:srgbClr val="FFFFFF"/>
                </a:solidFill>
                <a:latin typeface="Verdana"/>
                <a:cs typeface="Verdana"/>
              </a:rPr>
              <a:t>dianggap</a:t>
            </a:r>
            <a:r>
              <a:rPr sz="3000" spc="20" dirty="0">
                <a:solidFill>
                  <a:srgbClr val="FFFFFF"/>
                </a:solidFill>
                <a:latin typeface="Verdana"/>
                <a:cs typeface="Verdana"/>
              </a:rPr>
              <a:t> </a:t>
            </a:r>
            <a:r>
              <a:rPr sz="3000" spc="-20" dirty="0">
                <a:solidFill>
                  <a:srgbClr val="FFFFFF"/>
                </a:solidFill>
                <a:latin typeface="Verdana"/>
                <a:cs typeface="Verdana"/>
              </a:rPr>
              <a:t>adil</a:t>
            </a:r>
            <a:r>
              <a:rPr sz="3000" spc="-225" dirty="0">
                <a:solidFill>
                  <a:srgbClr val="FFFFFF"/>
                </a:solidFill>
                <a:latin typeface="Verdana"/>
                <a:cs typeface="Verdana"/>
              </a:rPr>
              <a:t> </a:t>
            </a:r>
            <a:r>
              <a:rPr sz="3000" spc="-10" dirty="0">
                <a:solidFill>
                  <a:srgbClr val="FFFFFF"/>
                </a:solidFill>
                <a:latin typeface="Verdana"/>
                <a:cs typeface="Verdana"/>
              </a:rPr>
              <a:t>oleh</a:t>
            </a:r>
            <a:r>
              <a:rPr sz="3000" spc="-229" dirty="0">
                <a:solidFill>
                  <a:srgbClr val="FFFFFF"/>
                </a:solidFill>
                <a:latin typeface="Verdana"/>
                <a:cs typeface="Verdana"/>
              </a:rPr>
              <a:t> </a:t>
            </a:r>
            <a:r>
              <a:rPr sz="3000" spc="-55" dirty="0">
                <a:solidFill>
                  <a:srgbClr val="FFFFFF"/>
                </a:solidFill>
                <a:latin typeface="Verdana"/>
                <a:cs typeface="Verdana"/>
              </a:rPr>
              <a:t>semua</a:t>
            </a:r>
            <a:r>
              <a:rPr sz="3000" spc="-200" dirty="0">
                <a:solidFill>
                  <a:srgbClr val="FFFFFF"/>
                </a:solidFill>
                <a:latin typeface="Verdana"/>
                <a:cs typeface="Verdana"/>
              </a:rPr>
              <a:t> </a:t>
            </a:r>
            <a:r>
              <a:rPr sz="3000" spc="-10" dirty="0">
                <a:solidFill>
                  <a:srgbClr val="FFFFFF"/>
                </a:solidFill>
                <a:latin typeface="Verdana"/>
                <a:cs typeface="Verdana"/>
              </a:rPr>
              <a:t>warga 	negara.</a:t>
            </a:r>
            <a:endParaRPr sz="3000">
              <a:latin typeface="Verdana"/>
              <a:cs typeface="Verdana"/>
            </a:endParaRPr>
          </a:p>
        </p:txBody>
      </p:sp>
      <p:sp>
        <p:nvSpPr>
          <p:cNvPr id="8" name="object 8"/>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63500">
              <a:lnSpc>
                <a:spcPts val="1410"/>
              </a:lnSpc>
            </a:pPr>
            <a:fld id="{81D60167-4931-47E6-BA6A-407CBD079E47}" type="slidenum">
              <a:rPr spc="-25" dirty="0"/>
              <a:t>28</a:t>
            </a:fld>
            <a:endParaRPr spc="-25"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C1BCBC"/>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5C5C5"/>
              </a:solidFill>
            </a:ln>
          </p:spPr>
          <p:txBody>
            <a:bodyPr wrap="square" lIns="0" tIns="0" rIns="0" bIns="0" rtlCol="0"/>
            <a:lstStyle/>
            <a:p>
              <a:endParaRPr/>
            </a:p>
          </p:txBody>
        </p:sp>
      </p:grpSp>
      <p:sp>
        <p:nvSpPr>
          <p:cNvPr id="6" name="object 6"/>
          <p:cNvSpPr txBox="1"/>
          <p:nvPr/>
        </p:nvSpPr>
        <p:spPr>
          <a:xfrm>
            <a:off x="601167" y="2442464"/>
            <a:ext cx="7379334" cy="2965450"/>
          </a:xfrm>
          <a:prstGeom prst="rect">
            <a:avLst/>
          </a:prstGeom>
        </p:spPr>
        <p:txBody>
          <a:bodyPr vert="horz" wrap="square" lIns="0" tIns="12700" rIns="0" bIns="0" rtlCol="0">
            <a:spAutoFit/>
          </a:bodyPr>
          <a:lstStyle/>
          <a:p>
            <a:pPr marL="356870" marR="177165" indent="-344805">
              <a:lnSpc>
                <a:spcPct val="100000"/>
              </a:lnSpc>
              <a:spcBef>
                <a:spcPts val="100"/>
              </a:spcBef>
              <a:buClr>
                <a:srgbClr val="D24617"/>
              </a:buClr>
              <a:buSzPct val="80000"/>
              <a:buFont typeface="Cambria"/>
              <a:buChar char="⦿"/>
              <a:tabLst>
                <a:tab pos="394970" algn="l"/>
              </a:tabLst>
            </a:pPr>
            <a:r>
              <a:rPr sz="3000" spc="-20" dirty="0">
                <a:solidFill>
                  <a:srgbClr val="FFFFFF"/>
                </a:solidFill>
                <a:latin typeface="Verdana"/>
                <a:cs typeface="Verdana"/>
              </a:rPr>
              <a:t>Keadilan</a:t>
            </a:r>
            <a:r>
              <a:rPr sz="3000" spc="-180" dirty="0">
                <a:solidFill>
                  <a:srgbClr val="FFFFFF"/>
                </a:solidFill>
                <a:latin typeface="Verdana"/>
                <a:cs typeface="Verdana"/>
              </a:rPr>
              <a:t> </a:t>
            </a:r>
            <a:r>
              <a:rPr sz="3000" spc="-175" dirty="0">
                <a:solidFill>
                  <a:srgbClr val="FFFFFF"/>
                </a:solidFill>
                <a:latin typeface="Verdana"/>
                <a:cs typeface="Verdana"/>
              </a:rPr>
              <a:t>Distributif</a:t>
            </a:r>
            <a:r>
              <a:rPr sz="3000" spc="-434" dirty="0">
                <a:solidFill>
                  <a:srgbClr val="FFFFFF"/>
                </a:solidFill>
                <a:latin typeface="Verdana"/>
                <a:cs typeface="Verdana"/>
              </a:rPr>
              <a:t> </a:t>
            </a:r>
            <a:r>
              <a:rPr sz="3000" dirty="0">
                <a:solidFill>
                  <a:srgbClr val="FFFFFF"/>
                </a:solidFill>
                <a:latin typeface="Wingdings"/>
                <a:cs typeface="Wingdings"/>
              </a:rPr>
              <a:t></a:t>
            </a:r>
            <a:r>
              <a:rPr sz="3000" spc="105" dirty="0">
                <a:solidFill>
                  <a:srgbClr val="FFFFFF"/>
                </a:solidFill>
                <a:latin typeface="Times New Roman"/>
                <a:cs typeface="Times New Roman"/>
              </a:rPr>
              <a:t> </a:t>
            </a:r>
            <a:r>
              <a:rPr sz="3000" spc="-55" dirty="0">
                <a:solidFill>
                  <a:srgbClr val="FFFFFF"/>
                </a:solidFill>
                <a:latin typeface="Verdana"/>
                <a:cs typeface="Verdana"/>
              </a:rPr>
              <a:t>tidak</a:t>
            </a:r>
            <a:r>
              <a:rPr sz="3000" spc="-245" dirty="0">
                <a:solidFill>
                  <a:srgbClr val="FFFFFF"/>
                </a:solidFill>
                <a:latin typeface="Verdana"/>
                <a:cs typeface="Verdana"/>
              </a:rPr>
              <a:t> </a:t>
            </a:r>
            <a:r>
              <a:rPr sz="3000" spc="-10" dirty="0">
                <a:solidFill>
                  <a:srgbClr val="FFFFFF"/>
                </a:solidFill>
                <a:latin typeface="Verdana"/>
                <a:cs typeface="Verdana"/>
              </a:rPr>
              <a:t>mengakui 	</a:t>
            </a:r>
            <a:r>
              <a:rPr sz="3000" spc="-130" dirty="0">
                <a:solidFill>
                  <a:srgbClr val="FFFFFF"/>
                </a:solidFill>
                <a:latin typeface="Verdana"/>
                <a:cs typeface="Verdana"/>
              </a:rPr>
              <a:t>prinsip</a:t>
            </a:r>
            <a:r>
              <a:rPr sz="3000" spc="-445" dirty="0">
                <a:solidFill>
                  <a:srgbClr val="FFFFFF"/>
                </a:solidFill>
                <a:latin typeface="Verdana"/>
                <a:cs typeface="Verdana"/>
              </a:rPr>
              <a:t> </a:t>
            </a:r>
            <a:r>
              <a:rPr sz="3000" spc="-10" dirty="0">
                <a:solidFill>
                  <a:srgbClr val="FFFFFF"/>
                </a:solidFill>
                <a:latin typeface="Verdana"/>
                <a:cs typeface="Verdana"/>
              </a:rPr>
              <a:t>sama</a:t>
            </a:r>
            <a:r>
              <a:rPr sz="3000" spc="-210" dirty="0">
                <a:solidFill>
                  <a:srgbClr val="FFFFFF"/>
                </a:solidFill>
                <a:latin typeface="Verdana"/>
                <a:cs typeface="Verdana"/>
              </a:rPr>
              <a:t> </a:t>
            </a:r>
            <a:r>
              <a:rPr sz="3000" spc="-20" dirty="0">
                <a:solidFill>
                  <a:srgbClr val="FFFFFF"/>
                </a:solidFill>
                <a:latin typeface="Verdana"/>
                <a:cs typeface="Verdana"/>
              </a:rPr>
              <a:t>rata</a:t>
            </a:r>
            <a:r>
              <a:rPr sz="3000" spc="-275" dirty="0">
                <a:solidFill>
                  <a:srgbClr val="FFFFFF"/>
                </a:solidFill>
                <a:latin typeface="Verdana"/>
                <a:cs typeface="Verdana"/>
              </a:rPr>
              <a:t> </a:t>
            </a:r>
            <a:r>
              <a:rPr sz="3000" spc="-40" dirty="0">
                <a:solidFill>
                  <a:srgbClr val="FFFFFF"/>
                </a:solidFill>
                <a:latin typeface="Verdana"/>
                <a:cs typeface="Verdana"/>
              </a:rPr>
              <a:t>dlm</a:t>
            </a:r>
            <a:r>
              <a:rPr sz="3000" spc="-310" dirty="0">
                <a:solidFill>
                  <a:srgbClr val="FFFFFF"/>
                </a:solidFill>
                <a:latin typeface="Verdana"/>
                <a:cs typeface="Verdana"/>
              </a:rPr>
              <a:t> </a:t>
            </a:r>
            <a:r>
              <a:rPr sz="3000" spc="35" dirty="0">
                <a:solidFill>
                  <a:srgbClr val="FFFFFF"/>
                </a:solidFill>
                <a:latin typeface="Verdana"/>
                <a:cs typeface="Verdana"/>
              </a:rPr>
              <a:t>pembagian 	</a:t>
            </a:r>
            <a:r>
              <a:rPr sz="3000" dirty="0">
                <a:solidFill>
                  <a:srgbClr val="FFFFFF"/>
                </a:solidFill>
                <a:latin typeface="Verdana"/>
                <a:cs typeface="Verdana"/>
              </a:rPr>
              <a:t>kekayaan</a:t>
            </a:r>
            <a:r>
              <a:rPr sz="3000" spc="-245" dirty="0">
                <a:solidFill>
                  <a:srgbClr val="FFFFFF"/>
                </a:solidFill>
                <a:latin typeface="Verdana"/>
                <a:cs typeface="Verdana"/>
              </a:rPr>
              <a:t> </a:t>
            </a:r>
            <a:r>
              <a:rPr sz="3000" spc="-10" dirty="0">
                <a:solidFill>
                  <a:srgbClr val="FFFFFF"/>
                </a:solidFill>
                <a:latin typeface="Verdana"/>
                <a:cs typeface="Verdana"/>
              </a:rPr>
              <a:t>ekonomi.</a:t>
            </a:r>
            <a:endParaRPr sz="3000">
              <a:latin typeface="Verdana"/>
              <a:cs typeface="Verdana"/>
            </a:endParaRPr>
          </a:p>
          <a:p>
            <a:pPr>
              <a:lnSpc>
                <a:spcPct val="100000"/>
              </a:lnSpc>
              <a:spcBef>
                <a:spcPts val="1495"/>
              </a:spcBef>
              <a:buClr>
                <a:srgbClr val="D24617"/>
              </a:buClr>
              <a:buFont typeface="Cambria"/>
              <a:buChar char="⦿"/>
            </a:pPr>
            <a:endParaRPr sz="3000">
              <a:latin typeface="Verdana"/>
              <a:cs typeface="Verdana"/>
            </a:endParaRPr>
          </a:p>
          <a:p>
            <a:pPr marL="356870" marR="5080" indent="-344805">
              <a:lnSpc>
                <a:spcPct val="100000"/>
              </a:lnSpc>
              <a:buClr>
                <a:srgbClr val="D24617"/>
              </a:buClr>
              <a:buSzPct val="80000"/>
              <a:buFont typeface="Cambria"/>
              <a:buChar char="⦿"/>
              <a:tabLst>
                <a:tab pos="394970" algn="l"/>
              </a:tabLst>
            </a:pPr>
            <a:r>
              <a:rPr sz="3000" dirty="0">
                <a:solidFill>
                  <a:srgbClr val="FFFFFF"/>
                </a:solidFill>
                <a:latin typeface="Verdana"/>
                <a:cs typeface="Verdana"/>
              </a:rPr>
              <a:t>Pembagian</a:t>
            </a:r>
            <a:r>
              <a:rPr sz="3000" spc="-90" dirty="0">
                <a:solidFill>
                  <a:srgbClr val="FFFFFF"/>
                </a:solidFill>
                <a:latin typeface="Verdana"/>
                <a:cs typeface="Verdana"/>
              </a:rPr>
              <a:t> </a:t>
            </a:r>
            <a:r>
              <a:rPr sz="3000" spc="-10" dirty="0">
                <a:solidFill>
                  <a:srgbClr val="FFFFFF"/>
                </a:solidFill>
                <a:latin typeface="Verdana"/>
                <a:cs typeface="Verdana"/>
              </a:rPr>
              <a:t>kekayaan</a:t>
            </a:r>
            <a:r>
              <a:rPr sz="3000" spc="-110" dirty="0">
                <a:solidFill>
                  <a:srgbClr val="FFFFFF"/>
                </a:solidFill>
                <a:latin typeface="Verdana"/>
                <a:cs typeface="Verdana"/>
              </a:rPr>
              <a:t> </a:t>
            </a:r>
            <a:r>
              <a:rPr sz="3000" spc="-50" dirty="0">
                <a:solidFill>
                  <a:srgbClr val="FFFFFF"/>
                </a:solidFill>
                <a:latin typeface="Verdana"/>
                <a:cs typeface="Verdana"/>
              </a:rPr>
              <a:t>ekonomi</a:t>
            </a:r>
            <a:r>
              <a:rPr sz="3000" spc="-235" dirty="0">
                <a:solidFill>
                  <a:srgbClr val="FFFFFF"/>
                </a:solidFill>
                <a:latin typeface="Verdana"/>
                <a:cs typeface="Verdana"/>
              </a:rPr>
              <a:t> </a:t>
            </a:r>
            <a:r>
              <a:rPr sz="3000" spc="-80" dirty="0">
                <a:solidFill>
                  <a:srgbClr val="FFFFFF"/>
                </a:solidFill>
                <a:latin typeface="Verdana"/>
                <a:cs typeface="Verdana"/>
              </a:rPr>
              <a:t>sesuai 	</a:t>
            </a:r>
            <a:r>
              <a:rPr sz="3000" spc="60" dirty="0">
                <a:solidFill>
                  <a:srgbClr val="FFFFFF"/>
                </a:solidFill>
                <a:latin typeface="Verdana"/>
                <a:cs typeface="Verdana"/>
              </a:rPr>
              <a:t>dengan</a:t>
            </a:r>
            <a:r>
              <a:rPr sz="3000" spc="-110" dirty="0">
                <a:solidFill>
                  <a:srgbClr val="FFFFFF"/>
                </a:solidFill>
                <a:latin typeface="Verdana"/>
                <a:cs typeface="Verdana"/>
              </a:rPr>
              <a:t> </a:t>
            </a:r>
            <a:r>
              <a:rPr sz="3000" spc="-45" dirty="0">
                <a:solidFill>
                  <a:srgbClr val="FFFFFF"/>
                </a:solidFill>
                <a:latin typeface="Verdana"/>
                <a:cs typeface="Verdana"/>
              </a:rPr>
              <a:t>haknya</a:t>
            </a:r>
            <a:r>
              <a:rPr sz="3000" spc="-204" dirty="0">
                <a:solidFill>
                  <a:srgbClr val="FFFFFF"/>
                </a:solidFill>
                <a:latin typeface="Verdana"/>
                <a:cs typeface="Verdana"/>
              </a:rPr>
              <a:t> </a:t>
            </a:r>
            <a:r>
              <a:rPr sz="3000" spc="-125" dirty="0">
                <a:solidFill>
                  <a:srgbClr val="FFFFFF"/>
                </a:solidFill>
                <a:latin typeface="Verdana"/>
                <a:cs typeface="Verdana"/>
              </a:rPr>
              <a:t>masing-</a:t>
            </a:r>
            <a:r>
              <a:rPr sz="3000" spc="-10" dirty="0">
                <a:solidFill>
                  <a:srgbClr val="FFFFFF"/>
                </a:solidFill>
                <a:latin typeface="Verdana"/>
                <a:cs typeface="Verdana"/>
              </a:rPr>
              <a:t>masing.</a:t>
            </a:r>
            <a:endParaRPr sz="3000">
              <a:latin typeface="Verdana"/>
              <a:cs typeface="Verdana"/>
            </a:endParaRPr>
          </a:p>
        </p:txBody>
      </p:sp>
      <p:sp>
        <p:nvSpPr>
          <p:cNvPr id="8" name="object 8"/>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63500">
              <a:lnSpc>
                <a:spcPts val="1410"/>
              </a:lnSpc>
            </a:pPr>
            <a:fld id="{81D60167-4931-47E6-BA6A-407CBD079E47}" type="slidenum">
              <a:rPr spc="-25" dirty="0"/>
              <a:t>29</a:t>
            </a:fld>
            <a:endParaRPr spc="-25"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C1BCBC"/>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5C5C5"/>
              </a:solidFill>
            </a:ln>
          </p:spPr>
          <p:txBody>
            <a:bodyPr wrap="square" lIns="0" tIns="0" rIns="0" bIns="0" rtlCol="0"/>
            <a:lstStyle/>
            <a:p>
              <a:endParaRPr/>
            </a:p>
          </p:txBody>
        </p:sp>
      </p:grpSp>
      <p:sp>
        <p:nvSpPr>
          <p:cNvPr id="6" name="object 6"/>
          <p:cNvSpPr txBox="1"/>
          <p:nvPr/>
        </p:nvSpPr>
        <p:spPr>
          <a:xfrm>
            <a:off x="535635" y="2445461"/>
            <a:ext cx="6639559" cy="483234"/>
          </a:xfrm>
          <a:prstGeom prst="rect">
            <a:avLst/>
          </a:prstGeom>
        </p:spPr>
        <p:txBody>
          <a:bodyPr vert="horz" wrap="square" lIns="0" tIns="12700" rIns="0" bIns="0" rtlCol="0">
            <a:spAutoFit/>
          </a:bodyPr>
          <a:lstStyle/>
          <a:p>
            <a:pPr marL="621665" indent="-608965">
              <a:lnSpc>
                <a:spcPct val="100000"/>
              </a:lnSpc>
              <a:spcBef>
                <a:spcPts val="100"/>
              </a:spcBef>
              <a:buClr>
                <a:srgbClr val="D24617"/>
              </a:buClr>
              <a:buSzPct val="80000"/>
              <a:buFont typeface="Cambria"/>
              <a:buChar char="⦿"/>
              <a:tabLst>
                <a:tab pos="621665" algn="l"/>
              </a:tabLst>
            </a:pPr>
            <a:r>
              <a:rPr sz="3000" b="1" spc="-175" dirty="0">
                <a:solidFill>
                  <a:srgbClr val="FFFFFF"/>
                </a:solidFill>
                <a:latin typeface="Tahoma"/>
                <a:cs typeface="Tahoma"/>
              </a:rPr>
              <a:t>Prinsip</a:t>
            </a:r>
            <a:r>
              <a:rPr sz="3000" b="1" spc="-250" dirty="0">
                <a:solidFill>
                  <a:srgbClr val="FFFFFF"/>
                </a:solidFill>
                <a:latin typeface="Tahoma"/>
                <a:cs typeface="Tahoma"/>
              </a:rPr>
              <a:t> </a:t>
            </a:r>
            <a:r>
              <a:rPr sz="3000" b="1" spc="-100" dirty="0">
                <a:solidFill>
                  <a:srgbClr val="FFFFFF"/>
                </a:solidFill>
                <a:latin typeface="Tahoma"/>
                <a:cs typeface="Tahoma"/>
              </a:rPr>
              <a:t>Saling</a:t>
            </a:r>
            <a:r>
              <a:rPr sz="3000" b="1" spc="-114" dirty="0">
                <a:solidFill>
                  <a:srgbClr val="FFFFFF"/>
                </a:solidFill>
                <a:latin typeface="Tahoma"/>
                <a:cs typeface="Tahoma"/>
              </a:rPr>
              <a:t> </a:t>
            </a:r>
            <a:r>
              <a:rPr sz="3000" b="1" spc="-60" dirty="0">
                <a:solidFill>
                  <a:srgbClr val="FFFFFF"/>
                </a:solidFill>
                <a:latin typeface="Tahoma"/>
                <a:cs typeface="Tahoma"/>
              </a:rPr>
              <a:t>Menguntungkan</a:t>
            </a:r>
            <a:r>
              <a:rPr sz="3000" b="1" spc="-65" dirty="0">
                <a:solidFill>
                  <a:srgbClr val="FFFFFF"/>
                </a:solidFill>
                <a:latin typeface="Tahoma"/>
                <a:cs typeface="Tahoma"/>
              </a:rPr>
              <a:t> </a:t>
            </a:r>
            <a:r>
              <a:rPr sz="3000" spc="-50" dirty="0">
                <a:solidFill>
                  <a:srgbClr val="FFFFFF"/>
                </a:solidFill>
                <a:latin typeface="Wingdings"/>
                <a:cs typeface="Wingdings"/>
              </a:rPr>
              <a:t></a:t>
            </a:r>
            <a:endParaRPr sz="3000">
              <a:latin typeface="Wingdings"/>
              <a:cs typeface="Wingdings"/>
            </a:endParaRPr>
          </a:p>
        </p:txBody>
      </p:sp>
      <p:sp>
        <p:nvSpPr>
          <p:cNvPr id="7" name="object 7"/>
          <p:cNvSpPr txBox="1"/>
          <p:nvPr/>
        </p:nvSpPr>
        <p:spPr>
          <a:xfrm>
            <a:off x="535635" y="4101160"/>
            <a:ext cx="7735570" cy="941069"/>
          </a:xfrm>
          <a:prstGeom prst="rect">
            <a:avLst/>
          </a:prstGeom>
        </p:spPr>
        <p:txBody>
          <a:bodyPr vert="horz" wrap="square" lIns="0" tIns="12700" rIns="0" bIns="0" rtlCol="0">
            <a:spAutoFit/>
          </a:bodyPr>
          <a:lstStyle/>
          <a:p>
            <a:pPr marL="622300" marR="5080" indent="-609600">
              <a:lnSpc>
                <a:spcPct val="100000"/>
              </a:lnSpc>
              <a:spcBef>
                <a:spcPts val="100"/>
              </a:spcBef>
              <a:buClr>
                <a:srgbClr val="D24617"/>
              </a:buClr>
              <a:buSzPct val="80000"/>
              <a:buFont typeface="Cambria"/>
              <a:buChar char="⦿"/>
              <a:tabLst>
                <a:tab pos="622300" algn="l"/>
              </a:tabLst>
            </a:pPr>
            <a:r>
              <a:rPr sz="3000" spc="-180" dirty="0">
                <a:solidFill>
                  <a:srgbClr val="FFFFFF"/>
                </a:solidFill>
                <a:latin typeface="Verdana"/>
                <a:cs typeface="Verdana"/>
              </a:rPr>
              <a:t>bisnis</a:t>
            </a:r>
            <a:r>
              <a:rPr sz="3000" spc="-475" dirty="0">
                <a:solidFill>
                  <a:srgbClr val="FFFFFF"/>
                </a:solidFill>
                <a:latin typeface="Verdana"/>
                <a:cs typeface="Verdana"/>
              </a:rPr>
              <a:t> </a:t>
            </a:r>
            <a:r>
              <a:rPr sz="3000" spc="-50" dirty="0">
                <a:solidFill>
                  <a:srgbClr val="FFFFFF"/>
                </a:solidFill>
                <a:latin typeface="Verdana"/>
                <a:cs typeface="Verdana"/>
              </a:rPr>
              <a:t>dijalankan</a:t>
            </a:r>
            <a:r>
              <a:rPr sz="3000" spc="-310" dirty="0">
                <a:solidFill>
                  <a:srgbClr val="FFFFFF"/>
                </a:solidFill>
                <a:latin typeface="Verdana"/>
                <a:cs typeface="Verdana"/>
              </a:rPr>
              <a:t> </a:t>
            </a:r>
            <a:r>
              <a:rPr sz="3000" spc="-75" dirty="0">
                <a:solidFill>
                  <a:srgbClr val="FFFFFF"/>
                </a:solidFill>
                <a:latin typeface="Verdana"/>
                <a:cs typeface="Verdana"/>
              </a:rPr>
              <a:t>sedemikian</a:t>
            </a:r>
            <a:r>
              <a:rPr sz="3000" spc="-225" dirty="0">
                <a:solidFill>
                  <a:srgbClr val="FFFFFF"/>
                </a:solidFill>
                <a:latin typeface="Verdana"/>
                <a:cs typeface="Verdana"/>
              </a:rPr>
              <a:t> </a:t>
            </a:r>
            <a:r>
              <a:rPr sz="3000" spc="-375" dirty="0">
                <a:solidFill>
                  <a:srgbClr val="FFFFFF"/>
                </a:solidFill>
                <a:latin typeface="Verdana"/>
                <a:cs typeface="Verdana"/>
              </a:rPr>
              <a:t>r</a:t>
            </a:r>
            <a:r>
              <a:rPr sz="3000" spc="130" dirty="0">
                <a:solidFill>
                  <a:srgbClr val="FFFFFF"/>
                </a:solidFill>
                <a:latin typeface="Verdana"/>
                <a:cs typeface="Verdana"/>
              </a:rPr>
              <a:t>u</a:t>
            </a:r>
            <a:r>
              <a:rPr sz="3000" spc="135" dirty="0">
                <a:solidFill>
                  <a:srgbClr val="FFFFFF"/>
                </a:solidFill>
                <a:latin typeface="Verdana"/>
                <a:cs typeface="Verdana"/>
              </a:rPr>
              <a:t>p</a:t>
            </a:r>
            <a:r>
              <a:rPr sz="3000" spc="20" dirty="0">
                <a:solidFill>
                  <a:srgbClr val="FFFFFF"/>
                </a:solidFill>
                <a:latin typeface="Verdana"/>
                <a:cs typeface="Verdana"/>
              </a:rPr>
              <a:t>a</a:t>
            </a:r>
            <a:r>
              <a:rPr sz="3000" spc="-90" dirty="0">
                <a:solidFill>
                  <a:srgbClr val="FFFFFF"/>
                </a:solidFill>
                <a:latin typeface="Verdana"/>
                <a:cs typeface="Verdana"/>
              </a:rPr>
              <a:t> </a:t>
            </a:r>
            <a:r>
              <a:rPr sz="3000" spc="-20" dirty="0">
                <a:solidFill>
                  <a:srgbClr val="FFFFFF"/>
                </a:solidFill>
                <a:latin typeface="Verdana"/>
                <a:cs typeface="Verdana"/>
              </a:rPr>
              <a:t>agar </a:t>
            </a:r>
            <a:r>
              <a:rPr sz="3000" spc="-60" dirty="0">
                <a:solidFill>
                  <a:srgbClr val="FFFFFF"/>
                </a:solidFill>
                <a:latin typeface="Verdana"/>
                <a:cs typeface="Verdana"/>
              </a:rPr>
              <a:t>semua</a:t>
            </a:r>
            <a:r>
              <a:rPr sz="3000" spc="-135" dirty="0">
                <a:solidFill>
                  <a:srgbClr val="FFFFFF"/>
                </a:solidFill>
                <a:latin typeface="Verdana"/>
                <a:cs typeface="Verdana"/>
              </a:rPr>
              <a:t> </a:t>
            </a:r>
            <a:r>
              <a:rPr sz="3000" spc="-45" dirty="0">
                <a:solidFill>
                  <a:srgbClr val="FFFFFF"/>
                </a:solidFill>
                <a:latin typeface="Verdana"/>
                <a:cs typeface="Verdana"/>
              </a:rPr>
              <a:t>pihak</a:t>
            </a:r>
            <a:r>
              <a:rPr sz="3000" spc="-245" dirty="0">
                <a:solidFill>
                  <a:srgbClr val="FFFFFF"/>
                </a:solidFill>
                <a:latin typeface="Verdana"/>
                <a:cs typeface="Verdana"/>
              </a:rPr>
              <a:t> </a:t>
            </a:r>
            <a:r>
              <a:rPr sz="3000" spc="-105" dirty="0">
                <a:solidFill>
                  <a:srgbClr val="FFFFFF"/>
                </a:solidFill>
                <a:latin typeface="Verdana"/>
                <a:cs typeface="Verdana"/>
              </a:rPr>
              <a:t>menikmati</a:t>
            </a:r>
            <a:r>
              <a:rPr sz="3000" spc="-245" dirty="0">
                <a:solidFill>
                  <a:srgbClr val="FFFFFF"/>
                </a:solidFill>
                <a:latin typeface="Verdana"/>
                <a:cs typeface="Verdana"/>
              </a:rPr>
              <a:t> </a:t>
            </a:r>
            <a:r>
              <a:rPr sz="3000" spc="-10" dirty="0">
                <a:solidFill>
                  <a:srgbClr val="FFFFFF"/>
                </a:solidFill>
                <a:latin typeface="Verdana"/>
                <a:cs typeface="Verdana"/>
              </a:rPr>
              <a:t>keuntungan.</a:t>
            </a:r>
            <a:endParaRPr sz="3000">
              <a:latin typeface="Verdana"/>
              <a:cs typeface="Verdana"/>
            </a:endParaRPr>
          </a:p>
        </p:txBody>
      </p:sp>
      <p:sp>
        <p:nvSpPr>
          <p:cNvPr id="9" name="object 9"/>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63500">
              <a:lnSpc>
                <a:spcPts val="1410"/>
              </a:lnSpc>
            </a:pPr>
            <a:fld id="{81D60167-4931-47E6-BA6A-407CBD079E47}" type="slidenum">
              <a:rPr spc="-25" dirty="0"/>
              <a:t>30</a:t>
            </a:fld>
            <a:endParaRPr spc="-25"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C1BCBC"/>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5C5C5"/>
              </a:solidFill>
            </a:ln>
          </p:spPr>
          <p:txBody>
            <a:bodyPr wrap="square" lIns="0" tIns="0" rIns="0" bIns="0" rtlCol="0"/>
            <a:lstStyle/>
            <a:p>
              <a:endParaRPr/>
            </a:p>
          </p:txBody>
        </p:sp>
      </p:grpSp>
      <p:sp>
        <p:nvSpPr>
          <p:cNvPr id="6" name="object 6"/>
          <p:cNvSpPr txBox="1"/>
          <p:nvPr/>
        </p:nvSpPr>
        <p:spPr>
          <a:xfrm>
            <a:off x="601167" y="1870074"/>
            <a:ext cx="3514725" cy="452120"/>
          </a:xfrm>
          <a:prstGeom prst="rect">
            <a:avLst/>
          </a:prstGeom>
        </p:spPr>
        <p:txBody>
          <a:bodyPr vert="horz" wrap="square" lIns="0" tIns="12065" rIns="0" bIns="0" rtlCol="0">
            <a:spAutoFit/>
          </a:bodyPr>
          <a:lstStyle/>
          <a:p>
            <a:pPr marL="396240" indent="-383540">
              <a:lnSpc>
                <a:spcPct val="100000"/>
              </a:lnSpc>
              <a:spcBef>
                <a:spcPts val="95"/>
              </a:spcBef>
              <a:buClr>
                <a:srgbClr val="D24617"/>
              </a:buClr>
              <a:buSzPct val="80357"/>
              <a:buFont typeface="Cambria"/>
              <a:buChar char="⦿"/>
              <a:tabLst>
                <a:tab pos="396240" algn="l"/>
              </a:tabLst>
            </a:pPr>
            <a:r>
              <a:rPr sz="2800" b="1" spc="-165" dirty="0">
                <a:solidFill>
                  <a:srgbClr val="FFFFFF"/>
                </a:solidFill>
                <a:latin typeface="Tahoma"/>
                <a:cs typeface="Tahoma"/>
              </a:rPr>
              <a:t>Integritas</a:t>
            </a:r>
            <a:r>
              <a:rPr sz="2800" b="1" spc="-155" dirty="0">
                <a:solidFill>
                  <a:srgbClr val="FFFFFF"/>
                </a:solidFill>
                <a:latin typeface="Tahoma"/>
                <a:cs typeface="Tahoma"/>
              </a:rPr>
              <a:t> </a:t>
            </a:r>
            <a:r>
              <a:rPr sz="2800" b="1" spc="-40" dirty="0">
                <a:solidFill>
                  <a:srgbClr val="FFFFFF"/>
                </a:solidFill>
                <a:latin typeface="Tahoma"/>
                <a:cs typeface="Tahoma"/>
              </a:rPr>
              <a:t>Moral</a:t>
            </a:r>
            <a:r>
              <a:rPr sz="2800" b="1" spc="-120" dirty="0">
                <a:solidFill>
                  <a:srgbClr val="FFFFFF"/>
                </a:solidFill>
                <a:latin typeface="Tahoma"/>
                <a:cs typeface="Tahoma"/>
              </a:rPr>
              <a:t> </a:t>
            </a:r>
            <a:r>
              <a:rPr sz="2800" spc="-50" dirty="0">
                <a:solidFill>
                  <a:srgbClr val="FFFFFF"/>
                </a:solidFill>
                <a:latin typeface="Wingdings"/>
                <a:cs typeface="Wingdings"/>
              </a:rPr>
              <a:t></a:t>
            </a:r>
            <a:endParaRPr sz="2800">
              <a:latin typeface="Wingdings"/>
              <a:cs typeface="Wingdings"/>
            </a:endParaRPr>
          </a:p>
        </p:txBody>
      </p:sp>
      <p:sp>
        <p:nvSpPr>
          <p:cNvPr id="7" name="object 7"/>
          <p:cNvSpPr txBox="1"/>
          <p:nvPr/>
        </p:nvSpPr>
        <p:spPr>
          <a:xfrm>
            <a:off x="601167" y="3414522"/>
            <a:ext cx="7459980" cy="452120"/>
          </a:xfrm>
          <a:prstGeom prst="rect">
            <a:avLst/>
          </a:prstGeom>
        </p:spPr>
        <p:txBody>
          <a:bodyPr vert="horz" wrap="square" lIns="0" tIns="12065" rIns="0" bIns="0" rtlCol="0">
            <a:spAutoFit/>
          </a:bodyPr>
          <a:lstStyle/>
          <a:p>
            <a:pPr marL="492125" indent="-479425">
              <a:lnSpc>
                <a:spcPct val="100000"/>
              </a:lnSpc>
              <a:spcBef>
                <a:spcPts val="95"/>
              </a:spcBef>
              <a:buClr>
                <a:srgbClr val="D24617"/>
              </a:buClr>
              <a:buSzPct val="80357"/>
              <a:buFont typeface="Cambria"/>
              <a:buChar char="⦿"/>
              <a:tabLst>
                <a:tab pos="492125" algn="l"/>
              </a:tabLst>
            </a:pPr>
            <a:r>
              <a:rPr sz="2800" spc="-75" dirty="0">
                <a:solidFill>
                  <a:srgbClr val="FFFFFF"/>
                </a:solidFill>
                <a:latin typeface="Verdana"/>
                <a:cs typeface="Verdana"/>
              </a:rPr>
              <a:t>tuntutan</a:t>
            </a:r>
            <a:r>
              <a:rPr sz="2800" spc="-204" dirty="0">
                <a:solidFill>
                  <a:srgbClr val="FFFFFF"/>
                </a:solidFill>
                <a:latin typeface="Verdana"/>
                <a:cs typeface="Verdana"/>
              </a:rPr>
              <a:t> </a:t>
            </a:r>
            <a:r>
              <a:rPr sz="2800" spc="-85" dirty="0">
                <a:solidFill>
                  <a:srgbClr val="FFFFFF"/>
                </a:solidFill>
                <a:latin typeface="Verdana"/>
                <a:cs typeface="Verdana"/>
              </a:rPr>
              <a:t>internal</a:t>
            </a:r>
            <a:r>
              <a:rPr sz="2800" spc="-325" dirty="0">
                <a:solidFill>
                  <a:srgbClr val="FFFFFF"/>
                </a:solidFill>
                <a:latin typeface="Verdana"/>
                <a:cs typeface="Verdana"/>
              </a:rPr>
              <a:t> </a:t>
            </a:r>
            <a:r>
              <a:rPr sz="2800" dirty="0">
                <a:solidFill>
                  <a:srgbClr val="FFFFFF"/>
                </a:solidFill>
                <a:latin typeface="Verdana"/>
                <a:cs typeface="Verdana"/>
              </a:rPr>
              <a:t>dalam</a:t>
            </a:r>
            <a:r>
              <a:rPr sz="2800" spc="10" dirty="0">
                <a:solidFill>
                  <a:srgbClr val="FFFFFF"/>
                </a:solidFill>
                <a:latin typeface="Verdana"/>
                <a:cs typeface="Verdana"/>
              </a:rPr>
              <a:t> </a:t>
            </a:r>
            <a:r>
              <a:rPr sz="2800" spc="-105" dirty="0">
                <a:solidFill>
                  <a:srgbClr val="FFFFFF"/>
                </a:solidFill>
                <a:latin typeface="Verdana"/>
                <a:cs typeface="Verdana"/>
              </a:rPr>
              <a:t>diri</a:t>
            </a:r>
            <a:r>
              <a:rPr sz="2800" spc="-445" dirty="0">
                <a:solidFill>
                  <a:srgbClr val="FFFFFF"/>
                </a:solidFill>
                <a:latin typeface="Verdana"/>
                <a:cs typeface="Verdana"/>
              </a:rPr>
              <a:t> </a:t>
            </a:r>
            <a:r>
              <a:rPr sz="2800" spc="-20" dirty="0">
                <a:solidFill>
                  <a:srgbClr val="FFFFFF"/>
                </a:solidFill>
                <a:latin typeface="Verdana"/>
                <a:cs typeface="Verdana"/>
              </a:rPr>
              <a:t>pelaku</a:t>
            </a:r>
            <a:r>
              <a:rPr sz="2800" spc="-155" dirty="0">
                <a:solidFill>
                  <a:srgbClr val="FFFFFF"/>
                </a:solidFill>
                <a:latin typeface="Verdana"/>
                <a:cs typeface="Verdana"/>
              </a:rPr>
              <a:t> </a:t>
            </a:r>
            <a:r>
              <a:rPr sz="2800" spc="-70" dirty="0">
                <a:solidFill>
                  <a:srgbClr val="FFFFFF"/>
                </a:solidFill>
                <a:latin typeface="Verdana"/>
                <a:cs typeface="Verdana"/>
              </a:rPr>
              <a:t>bisnis</a:t>
            </a:r>
            <a:endParaRPr sz="2800">
              <a:latin typeface="Verdana"/>
              <a:cs typeface="Verdana"/>
            </a:endParaRPr>
          </a:p>
        </p:txBody>
      </p:sp>
      <p:sp>
        <p:nvSpPr>
          <p:cNvPr id="9" name="object 9"/>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63500">
              <a:lnSpc>
                <a:spcPts val="1410"/>
              </a:lnSpc>
            </a:pPr>
            <a:fld id="{81D60167-4931-47E6-BA6A-407CBD079E47}" type="slidenum">
              <a:rPr spc="-25" dirty="0"/>
              <a:t>31</a:t>
            </a:fld>
            <a:endParaRPr spc="-25"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C1BCBC"/>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5C5C5"/>
              </a:solidFill>
            </a:ln>
          </p:spPr>
          <p:txBody>
            <a:bodyPr wrap="square" lIns="0" tIns="0" rIns="0" bIns="0" rtlCol="0"/>
            <a:lstStyle/>
            <a:p>
              <a:endParaRPr/>
            </a:p>
          </p:txBody>
        </p:sp>
      </p:grpSp>
      <p:sp>
        <p:nvSpPr>
          <p:cNvPr id="6" name="object 6"/>
          <p:cNvSpPr txBox="1"/>
          <p:nvPr/>
        </p:nvSpPr>
        <p:spPr>
          <a:xfrm>
            <a:off x="2920745" y="2457653"/>
            <a:ext cx="3385820" cy="2663190"/>
          </a:xfrm>
          <a:prstGeom prst="rect">
            <a:avLst/>
          </a:prstGeom>
        </p:spPr>
        <p:txBody>
          <a:bodyPr vert="horz" wrap="square" lIns="0" tIns="12700" rIns="0" bIns="0" rtlCol="0">
            <a:spAutoFit/>
          </a:bodyPr>
          <a:lstStyle/>
          <a:p>
            <a:pPr marL="886460" indent="-345440">
              <a:lnSpc>
                <a:spcPct val="100000"/>
              </a:lnSpc>
              <a:spcBef>
                <a:spcPts val="100"/>
              </a:spcBef>
              <a:buClr>
                <a:srgbClr val="D24617"/>
              </a:buClr>
              <a:buSzPct val="80000"/>
              <a:buFont typeface="Cambria"/>
              <a:buChar char="⦿"/>
              <a:tabLst>
                <a:tab pos="886460" algn="l"/>
              </a:tabLst>
            </a:pPr>
            <a:r>
              <a:rPr sz="3000" b="1" spc="-135" dirty="0">
                <a:solidFill>
                  <a:srgbClr val="FFFFFF"/>
                </a:solidFill>
                <a:latin typeface="Tahoma"/>
                <a:cs typeface="Tahoma"/>
              </a:rPr>
              <a:t>Etika</a:t>
            </a:r>
            <a:r>
              <a:rPr sz="3000" b="1" spc="-185" dirty="0">
                <a:solidFill>
                  <a:srgbClr val="FFFFFF"/>
                </a:solidFill>
                <a:latin typeface="Tahoma"/>
                <a:cs typeface="Tahoma"/>
              </a:rPr>
              <a:t> </a:t>
            </a:r>
            <a:r>
              <a:rPr sz="3000" b="1" spc="-25" dirty="0">
                <a:solidFill>
                  <a:srgbClr val="FFFFFF"/>
                </a:solidFill>
                <a:latin typeface="Tahoma"/>
                <a:cs typeface="Tahoma"/>
              </a:rPr>
              <a:t>Bisnis</a:t>
            </a:r>
            <a:endParaRPr sz="3000">
              <a:latin typeface="Tahoma"/>
              <a:cs typeface="Tahoma"/>
            </a:endParaRPr>
          </a:p>
          <a:p>
            <a:pPr>
              <a:lnSpc>
                <a:spcPct val="100000"/>
              </a:lnSpc>
              <a:spcBef>
                <a:spcPts val="1360"/>
              </a:spcBef>
              <a:buClr>
                <a:srgbClr val="D24617"/>
              </a:buClr>
              <a:buFont typeface="Cambria"/>
              <a:buChar char="⦿"/>
            </a:pPr>
            <a:endParaRPr sz="3000">
              <a:latin typeface="Tahoma"/>
              <a:cs typeface="Tahoma"/>
            </a:endParaRPr>
          </a:p>
          <a:p>
            <a:pPr marL="1240790" lvl="1" indent="-307340">
              <a:lnSpc>
                <a:spcPct val="100000"/>
              </a:lnSpc>
              <a:spcBef>
                <a:spcPts val="5"/>
              </a:spcBef>
              <a:buClr>
                <a:srgbClr val="D24617"/>
              </a:buClr>
              <a:buSzPct val="76666"/>
              <a:buFont typeface="Cambria"/>
              <a:buChar char="⦿"/>
              <a:tabLst>
                <a:tab pos="1240790" algn="l"/>
              </a:tabLst>
            </a:pPr>
            <a:r>
              <a:rPr sz="3000" b="1" spc="-10" dirty="0">
                <a:solidFill>
                  <a:srgbClr val="FFFFFF"/>
                </a:solidFill>
                <a:latin typeface="Tahoma"/>
                <a:cs typeface="Tahoma"/>
              </a:rPr>
              <a:t>dalam</a:t>
            </a:r>
            <a:endParaRPr sz="3000">
              <a:latin typeface="Tahoma"/>
              <a:cs typeface="Tahoma"/>
            </a:endParaRPr>
          </a:p>
          <a:p>
            <a:pPr>
              <a:lnSpc>
                <a:spcPct val="100000"/>
              </a:lnSpc>
              <a:spcBef>
                <a:spcPts val="1360"/>
              </a:spcBef>
            </a:pPr>
            <a:endParaRPr sz="3000">
              <a:latin typeface="Tahoma"/>
              <a:cs typeface="Tahoma"/>
            </a:endParaRPr>
          </a:p>
          <a:p>
            <a:pPr marL="386715" indent="-374015">
              <a:lnSpc>
                <a:spcPct val="100000"/>
              </a:lnSpc>
              <a:buClr>
                <a:srgbClr val="D24617"/>
              </a:buClr>
              <a:buSzPct val="80000"/>
              <a:buFont typeface="Cambria"/>
              <a:buChar char="⦿"/>
              <a:tabLst>
                <a:tab pos="386715" algn="l"/>
              </a:tabLst>
            </a:pPr>
            <a:r>
              <a:rPr sz="3000" b="1" spc="-60" dirty="0">
                <a:solidFill>
                  <a:srgbClr val="FFFFFF"/>
                </a:solidFill>
                <a:latin typeface="Tahoma"/>
                <a:cs typeface="Tahoma"/>
              </a:rPr>
              <a:t>Hubungan</a:t>
            </a:r>
            <a:r>
              <a:rPr sz="3000" b="1" spc="-145" dirty="0">
                <a:solidFill>
                  <a:srgbClr val="FFFFFF"/>
                </a:solidFill>
                <a:latin typeface="Tahoma"/>
                <a:cs typeface="Tahoma"/>
              </a:rPr>
              <a:t> </a:t>
            </a:r>
            <a:r>
              <a:rPr sz="3000" b="1" spc="-70" dirty="0">
                <a:solidFill>
                  <a:srgbClr val="FFFFFF"/>
                </a:solidFill>
                <a:latin typeface="Tahoma"/>
                <a:cs typeface="Tahoma"/>
              </a:rPr>
              <a:t>Kerja</a:t>
            </a:r>
            <a:endParaRPr sz="3000">
              <a:latin typeface="Tahoma"/>
              <a:cs typeface="Tahoma"/>
            </a:endParaRPr>
          </a:p>
        </p:txBody>
      </p:sp>
      <p:sp>
        <p:nvSpPr>
          <p:cNvPr id="8" name="object 8"/>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63500">
              <a:lnSpc>
                <a:spcPts val="1410"/>
              </a:lnSpc>
            </a:pPr>
            <a:fld id="{81D60167-4931-47E6-BA6A-407CBD079E47}" type="slidenum">
              <a:rPr spc="-25" dirty="0"/>
              <a:t>32</a:t>
            </a:fld>
            <a:endParaRPr spc="-25"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C1BCBC"/>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5C5C5"/>
              </a:solidFill>
            </a:ln>
          </p:spPr>
          <p:txBody>
            <a:bodyPr wrap="square" lIns="0" tIns="0" rIns="0" bIns="0" rtlCol="0"/>
            <a:lstStyle/>
            <a:p>
              <a:endParaRPr/>
            </a:p>
          </p:txBody>
        </p:sp>
      </p:grpSp>
      <p:sp>
        <p:nvSpPr>
          <p:cNvPr id="6" name="object 6"/>
          <p:cNvSpPr txBox="1"/>
          <p:nvPr/>
        </p:nvSpPr>
        <p:spPr>
          <a:xfrm>
            <a:off x="601167" y="1906015"/>
            <a:ext cx="7640955" cy="1848485"/>
          </a:xfrm>
          <a:prstGeom prst="rect">
            <a:avLst/>
          </a:prstGeom>
        </p:spPr>
        <p:txBody>
          <a:bodyPr vert="horz" wrap="square" lIns="0" tIns="14605" rIns="0" bIns="0" rtlCol="0">
            <a:spAutoFit/>
          </a:bodyPr>
          <a:lstStyle/>
          <a:p>
            <a:pPr marL="316230" marR="5080" indent="-304165">
              <a:lnSpc>
                <a:spcPct val="99600"/>
              </a:lnSpc>
              <a:spcBef>
                <a:spcPts val="115"/>
              </a:spcBef>
              <a:buClr>
                <a:srgbClr val="D24617"/>
              </a:buClr>
              <a:buSzPct val="76666"/>
              <a:buFont typeface="Cambria"/>
              <a:buChar char="⦿"/>
              <a:tabLst>
                <a:tab pos="394970" algn="l"/>
              </a:tabLst>
            </a:pPr>
            <a:r>
              <a:rPr sz="3000" dirty="0">
                <a:solidFill>
                  <a:srgbClr val="FFFFFF"/>
                </a:solidFill>
                <a:latin typeface="Verdana"/>
                <a:cs typeface="Verdana"/>
              </a:rPr>
              <a:t>Hubungan</a:t>
            </a:r>
            <a:r>
              <a:rPr sz="3000" spc="75" dirty="0">
                <a:solidFill>
                  <a:srgbClr val="FFFFFF"/>
                </a:solidFill>
                <a:latin typeface="Verdana"/>
                <a:cs typeface="Verdana"/>
              </a:rPr>
              <a:t> </a:t>
            </a:r>
            <a:r>
              <a:rPr sz="3000" spc="-120" dirty="0">
                <a:solidFill>
                  <a:srgbClr val="FFFFFF"/>
                </a:solidFill>
                <a:latin typeface="Verdana"/>
                <a:cs typeface="Verdana"/>
              </a:rPr>
              <a:t>kerja</a:t>
            </a:r>
            <a:r>
              <a:rPr sz="3000" spc="-265" dirty="0">
                <a:solidFill>
                  <a:srgbClr val="FFFFFF"/>
                </a:solidFill>
                <a:latin typeface="Verdana"/>
                <a:cs typeface="Verdana"/>
              </a:rPr>
              <a:t> </a:t>
            </a:r>
            <a:r>
              <a:rPr sz="3000" dirty="0">
                <a:solidFill>
                  <a:srgbClr val="FFFFFF"/>
                </a:solidFill>
                <a:latin typeface="Verdana"/>
                <a:cs typeface="Verdana"/>
              </a:rPr>
              <a:t>sebagai</a:t>
            </a:r>
            <a:r>
              <a:rPr sz="3000" spc="120" dirty="0">
                <a:solidFill>
                  <a:srgbClr val="FFFFFF"/>
                </a:solidFill>
                <a:latin typeface="Verdana"/>
                <a:cs typeface="Verdana"/>
              </a:rPr>
              <a:t> </a:t>
            </a:r>
            <a:r>
              <a:rPr sz="3000" spc="-95" dirty="0">
                <a:solidFill>
                  <a:srgbClr val="FFFFFF"/>
                </a:solidFill>
                <a:latin typeface="Verdana"/>
                <a:cs typeface="Verdana"/>
              </a:rPr>
              <a:t>suatu</a:t>
            </a:r>
            <a:r>
              <a:rPr sz="3000" spc="-190" dirty="0">
                <a:solidFill>
                  <a:srgbClr val="FFFFFF"/>
                </a:solidFill>
                <a:latin typeface="Verdana"/>
                <a:cs typeface="Verdana"/>
              </a:rPr>
              <a:t> </a:t>
            </a:r>
            <a:r>
              <a:rPr sz="3000" spc="-10" dirty="0">
                <a:solidFill>
                  <a:srgbClr val="FFFFFF"/>
                </a:solidFill>
                <a:latin typeface="Verdana"/>
                <a:cs typeface="Verdana"/>
              </a:rPr>
              <a:t>relasi 	</a:t>
            </a:r>
            <a:r>
              <a:rPr sz="3000" spc="-110" dirty="0">
                <a:solidFill>
                  <a:srgbClr val="FFFFFF"/>
                </a:solidFill>
                <a:latin typeface="Verdana"/>
                <a:cs typeface="Verdana"/>
              </a:rPr>
              <a:t>internal</a:t>
            </a:r>
            <a:r>
              <a:rPr sz="3000" spc="-175" dirty="0">
                <a:solidFill>
                  <a:srgbClr val="FFFFFF"/>
                </a:solidFill>
                <a:latin typeface="Verdana"/>
                <a:cs typeface="Verdana"/>
              </a:rPr>
              <a:t> </a:t>
            </a:r>
            <a:r>
              <a:rPr sz="3000" dirty="0">
                <a:solidFill>
                  <a:srgbClr val="FFFFFF"/>
                </a:solidFill>
                <a:latin typeface="Verdana"/>
                <a:cs typeface="Verdana"/>
              </a:rPr>
              <a:t>dalam</a:t>
            </a:r>
            <a:r>
              <a:rPr sz="3000" spc="-80" dirty="0">
                <a:solidFill>
                  <a:srgbClr val="FFFFFF"/>
                </a:solidFill>
                <a:latin typeface="Verdana"/>
                <a:cs typeface="Verdana"/>
              </a:rPr>
              <a:t> </a:t>
            </a:r>
            <a:r>
              <a:rPr sz="3000" spc="-100" dirty="0">
                <a:solidFill>
                  <a:srgbClr val="FFFFFF"/>
                </a:solidFill>
                <a:latin typeface="Verdana"/>
                <a:cs typeface="Verdana"/>
              </a:rPr>
              <a:t>suatu</a:t>
            </a:r>
            <a:r>
              <a:rPr sz="3000" spc="-265" dirty="0">
                <a:solidFill>
                  <a:srgbClr val="FFFFFF"/>
                </a:solidFill>
                <a:latin typeface="Verdana"/>
                <a:cs typeface="Verdana"/>
              </a:rPr>
              <a:t> </a:t>
            </a:r>
            <a:r>
              <a:rPr sz="3000" spc="-10" dirty="0">
                <a:solidFill>
                  <a:srgbClr val="FFFFFF"/>
                </a:solidFill>
                <a:latin typeface="Verdana"/>
                <a:cs typeface="Verdana"/>
              </a:rPr>
              <a:t>perusahaan</a:t>
            </a:r>
            <a:r>
              <a:rPr sz="3000" spc="-145" dirty="0">
                <a:solidFill>
                  <a:srgbClr val="FFFFFF"/>
                </a:solidFill>
                <a:latin typeface="Verdana"/>
                <a:cs typeface="Verdana"/>
              </a:rPr>
              <a:t> </a:t>
            </a:r>
            <a:r>
              <a:rPr sz="3000" spc="-55" dirty="0">
                <a:solidFill>
                  <a:srgbClr val="FFFFFF"/>
                </a:solidFill>
                <a:latin typeface="Verdana"/>
                <a:cs typeface="Verdana"/>
              </a:rPr>
              <a:t>harus 	diberlakukan</a:t>
            </a:r>
            <a:r>
              <a:rPr sz="3000" spc="-240" dirty="0">
                <a:solidFill>
                  <a:srgbClr val="FFFFFF"/>
                </a:solidFill>
                <a:latin typeface="Verdana"/>
                <a:cs typeface="Verdana"/>
              </a:rPr>
              <a:t> </a:t>
            </a:r>
            <a:r>
              <a:rPr sz="3000" spc="-130" dirty="0">
                <a:solidFill>
                  <a:srgbClr val="FFFFFF"/>
                </a:solidFill>
                <a:latin typeface="Verdana"/>
                <a:cs typeface="Verdana"/>
              </a:rPr>
              <a:t>prinsip</a:t>
            </a:r>
            <a:r>
              <a:rPr sz="3000" spc="-405" dirty="0">
                <a:solidFill>
                  <a:srgbClr val="FFFFFF"/>
                </a:solidFill>
                <a:latin typeface="Verdana"/>
                <a:cs typeface="Verdana"/>
              </a:rPr>
              <a:t> </a:t>
            </a:r>
            <a:r>
              <a:rPr sz="3000" spc="-130" dirty="0">
                <a:solidFill>
                  <a:srgbClr val="FFFFFF"/>
                </a:solidFill>
                <a:latin typeface="Verdana"/>
                <a:cs typeface="Verdana"/>
              </a:rPr>
              <a:t>Etika</a:t>
            </a:r>
            <a:r>
              <a:rPr sz="3000" spc="-365" dirty="0">
                <a:solidFill>
                  <a:srgbClr val="FFFFFF"/>
                </a:solidFill>
                <a:latin typeface="Verdana"/>
                <a:cs typeface="Verdana"/>
              </a:rPr>
              <a:t> </a:t>
            </a:r>
            <a:r>
              <a:rPr sz="3000" spc="-250" dirty="0">
                <a:solidFill>
                  <a:srgbClr val="FFFFFF"/>
                </a:solidFill>
                <a:latin typeface="Verdana"/>
                <a:cs typeface="Verdana"/>
              </a:rPr>
              <a:t>Bisnis</a:t>
            </a:r>
            <a:r>
              <a:rPr sz="3000" spc="-500" dirty="0">
                <a:solidFill>
                  <a:srgbClr val="FFFFFF"/>
                </a:solidFill>
                <a:latin typeface="Verdana"/>
                <a:cs typeface="Verdana"/>
              </a:rPr>
              <a:t> </a:t>
            </a:r>
            <a:r>
              <a:rPr sz="3000" spc="-20" dirty="0">
                <a:solidFill>
                  <a:srgbClr val="FFFFFF"/>
                </a:solidFill>
                <a:latin typeface="Verdana"/>
                <a:cs typeface="Verdana"/>
              </a:rPr>
              <a:t>yang 	</a:t>
            </a:r>
            <a:r>
              <a:rPr sz="3000" spc="-40" dirty="0">
                <a:solidFill>
                  <a:srgbClr val="FFFFFF"/>
                </a:solidFill>
                <a:latin typeface="Verdana"/>
                <a:cs typeface="Verdana"/>
              </a:rPr>
              <a:t>ketiga</a:t>
            </a:r>
            <a:r>
              <a:rPr sz="3000" spc="-204" dirty="0">
                <a:solidFill>
                  <a:srgbClr val="FFFFFF"/>
                </a:solidFill>
                <a:latin typeface="Verdana"/>
                <a:cs typeface="Verdana"/>
              </a:rPr>
              <a:t> </a:t>
            </a:r>
            <a:r>
              <a:rPr sz="3000" spc="-80" dirty="0">
                <a:solidFill>
                  <a:srgbClr val="FFFFFF"/>
                </a:solidFill>
                <a:latin typeface="Verdana"/>
                <a:cs typeface="Verdana"/>
              </a:rPr>
              <a:t>yaitu</a:t>
            </a:r>
            <a:r>
              <a:rPr sz="3000" spc="-295" dirty="0">
                <a:solidFill>
                  <a:srgbClr val="FFFFFF"/>
                </a:solidFill>
                <a:latin typeface="Verdana"/>
                <a:cs typeface="Verdana"/>
              </a:rPr>
              <a:t> </a:t>
            </a:r>
            <a:r>
              <a:rPr sz="3000" spc="-135" dirty="0">
                <a:solidFill>
                  <a:srgbClr val="FFFFFF"/>
                </a:solidFill>
                <a:latin typeface="Verdana"/>
                <a:cs typeface="Verdana"/>
              </a:rPr>
              <a:t>prinsip</a:t>
            </a:r>
            <a:r>
              <a:rPr sz="3000" spc="-370" dirty="0">
                <a:solidFill>
                  <a:srgbClr val="FFFFFF"/>
                </a:solidFill>
                <a:latin typeface="Verdana"/>
                <a:cs typeface="Verdana"/>
              </a:rPr>
              <a:t> </a:t>
            </a:r>
            <a:r>
              <a:rPr sz="3000" spc="-10" dirty="0">
                <a:solidFill>
                  <a:srgbClr val="FFFFFF"/>
                </a:solidFill>
                <a:latin typeface="Verdana"/>
                <a:cs typeface="Verdana"/>
              </a:rPr>
              <a:t>keadilan.</a:t>
            </a:r>
            <a:endParaRPr sz="3000">
              <a:latin typeface="Verdana"/>
              <a:cs typeface="Verdana"/>
            </a:endParaRPr>
          </a:p>
        </p:txBody>
      </p:sp>
      <p:sp>
        <p:nvSpPr>
          <p:cNvPr id="8" name="object 8"/>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63500">
              <a:lnSpc>
                <a:spcPts val="1410"/>
              </a:lnSpc>
            </a:pPr>
            <a:fld id="{81D60167-4931-47E6-BA6A-407CBD079E47}" type="slidenum">
              <a:rPr spc="-25" dirty="0"/>
              <a:t>33</a:t>
            </a:fld>
            <a:endParaRPr spc="-25"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C1BCBC"/>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5C5C5"/>
              </a:solidFill>
            </a:ln>
          </p:spPr>
          <p:txBody>
            <a:bodyPr wrap="square" lIns="0" tIns="0" rIns="0" bIns="0" rtlCol="0"/>
            <a:lstStyle/>
            <a:p>
              <a:endParaRPr/>
            </a:p>
          </p:txBody>
        </p:sp>
      </p:grpSp>
      <p:sp>
        <p:nvSpPr>
          <p:cNvPr id="6" name="object 6"/>
          <p:cNvSpPr txBox="1"/>
          <p:nvPr/>
        </p:nvSpPr>
        <p:spPr>
          <a:xfrm>
            <a:off x="601167" y="1864867"/>
            <a:ext cx="7814309" cy="4121785"/>
          </a:xfrm>
          <a:prstGeom prst="rect">
            <a:avLst/>
          </a:prstGeom>
        </p:spPr>
        <p:txBody>
          <a:bodyPr vert="horz" wrap="square" lIns="0" tIns="12700" rIns="0" bIns="0" rtlCol="0">
            <a:spAutoFit/>
          </a:bodyPr>
          <a:lstStyle/>
          <a:p>
            <a:pPr marL="321310" indent="-308610">
              <a:lnSpc>
                <a:spcPct val="100000"/>
              </a:lnSpc>
              <a:spcBef>
                <a:spcPts val="100"/>
              </a:spcBef>
              <a:buClr>
                <a:srgbClr val="D24617"/>
              </a:buClr>
              <a:buSzPct val="76666"/>
              <a:buFont typeface="Cambria"/>
              <a:buChar char="⦿"/>
              <a:tabLst>
                <a:tab pos="321310" algn="l"/>
              </a:tabLst>
            </a:pPr>
            <a:r>
              <a:rPr sz="3000" dirty="0">
                <a:solidFill>
                  <a:srgbClr val="FFFFFF"/>
                </a:solidFill>
                <a:latin typeface="Verdana"/>
                <a:cs typeface="Verdana"/>
              </a:rPr>
              <a:t>Adam</a:t>
            </a:r>
            <a:r>
              <a:rPr sz="3000" spc="-75" dirty="0">
                <a:solidFill>
                  <a:srgbClr val="FFFFFF"/>
                </a:solidFill>
                <a:latin typeface="Verdana"/>
                <a:cs typeface="Verdana"/>
              </a:rPr>
              <a:t> </a:t>
            </a:r>
            <a:r>
              <a:rPr sz="3000" spc="-10" dirty="0">
                <a:solidFill>
                  <a:srgbClr val="FFFFFF"/>
                </a:solidFill>
                <a:latin typeface="Verdana"/>
                <a:cs typeface="Verdana"/>
              </a:rPr>
              <a:t>Smith</a:t>
            </a:r>
            <a:endParaRPr sz="3000">
              <a:latin typeface="Verdana"/>
              <a:cs typeface="Verdana"/>
            </a:endParaRPr>
          </a:p>
          <a:p>
            <a:pPr>
              <a:lnSpc>
                <a:spcPct val="100000"/>
              </a:lnSpc>
              <a:spcBef>
                <a:spcPts val="1115"/>
              </a:spcBef>
              <a:buClr>
                <a:srgbClr val="D24617"/>
              </a:buClr>
              <a:buFont typeface="Cambria"/>
              <a:buChar char="⦿"/>
            </a:pPr>
            <a:endParaRPr sz="3000">
              <a:latin typeface="Verdana"/>
              <a:cs typeface="Verdana"/>
            </a:endParaRPr>
          </a:p>
          <a:p>
            <a:pPr marL="323850" marR="269240" indent="-311785">
              <a:lnSpc>
                <a:spcPts val="3200"/>
              </a:lnSpc>
              <a:buClr>
                <a:srgbClr val="D24617"/>
              </a:buClr>
              <a:buSzPct val="76666"/>
              <a:buFont typeface="Cambria"/>
              <a:buChar char="⦿"/>
              <a:tabLst>
                <a:tab pos="394970" algn="l"/>
              </a:tabLst>
            </a:pPr>
            <a:r>
              <a:rPr sz="3000" dirty="0">
                <a:solidFill>
                  <a:srgbClr val="FFFFFF"/>
                </a:solidFill>
                <a:latin typeface="Verdana"/>
                <a:cs typeface="Verdana"/>
              </a:rPr>
              <a:t>menganggap</a:t>
            </a:r>
            <a:r>
              <a:rPr sz="3000" spc="-180" dirty="0">
                <a:solidFill>
                  <a:srgbClr val="FFFFFF"/>
                </a:solidFill>
                <a:latin typeface="Verdana"/>
                <a:cs typeface="Verdana"/>
              </a:rPr>
              <a:t> </a:t>
            </a:r>
            <a:r>
              <a:rPr sz="3000" dirty="0">
                <a:solidFill>
                  <a:srgbClr val="FFFFFF"/>
                </a:solidFill>
                <a:latin typeface="Verdana"/>
                <a:cs typeface="Verdana"/>
              </a:rPr>
              <a:t>prinsip</a:t>
            </a:r>
            <a:r>
              <a:rPr sz="3000" spc="-210" dirty="0">
                <a:solidFill>
                  <a:srgbClr val="FFFFFF"/>
                </a:solidFill>
                <a:latin typeface="Verdana"/>
                <a:cs typeface="Verdana"/>
              </a:rPr>
              <a:t> </a:t>
            </a:r>
            <a:r>
              <a:rPr sz="3000" dirty="0">
                <a:solidFill>
                  <a:srgbClr val="FFFFFF"/>
                </a:solidFill>
                <a:latin typeface="Verdana"/>
                <a:cs typeface="Verdana"/>
              </a:rPr>
              <a:t>keadilan</a:t>
            </a:r>
            <a:r>
              <a:rPr sz="3000" spc="-200" dirty="0">
                <a:solidFill>
                  <a:srgbClr val="FFFFFF"/>
                </a:solidFill>
                <a:latin typeface="Verdana"/>
                <a:cs typeface="Verdana"/>
              </a:rPr>
              <a:t> </a:t>
            </a:r>
            <a:r>
              <a:rPr sz="3000" spc="-10" dirty="0">
                <a:solidFill>
                  <a:srgbClr val="FFFFFF"/>
                </a:solidFill>
                <a:latin typeface="Verdana"/>
                <a:cs typeface="Verdana"/>
              </a:rPr>
              <a:t>sebagai 	</a:t>
            </a:r>
            <a:r>
              <a:rPr sz="3000" dirty="0">
                <a:solidFill>
                  <a:srgbClr val="FFFFFF"/>
                </a:solidFill>
                <a:latin typeface="Verdana"/>
                <a:cs typeface="Verdana"/>
              </a:rPr>
              <a:t>prinsip</a:t>
            </a:r>
            <a:r>
              <a:rPr sz="3000" spc="-180" dirty="0">
                <a:solidFill>
                  <a:srgbClr val="FFFFFF"/>
                </a:solidFill>
                <a:latin typeface="Verdana"/>
                <a:cs typeface="Verdana"/>
              </a:rPr>
              <a:t> </a:t>
            </a:r>
            <a:r>
              <a:rPr sz="3000" dirty="0">
                <a:solidFill>
                  <a:srgbClr val="FFFFFF"/>
                </a:solidFill>
                <a:latin typeface="Verdana"/>
                <a:cs typeface="Verdana"/>
              </a:rPr>
              <a:t>yang</a:t>
            </a:r>
            <a:r>
              <a:rPr sz="3000" spc="-150" dirty="0">
                <a:solidFill>
                  <a:srgbClr val="FFFFFF"/>
                </a:solidFill>
                <a:latin typeface="Verdana"/>
                <a:cs typeface="Verdana"/>
              </a:rPr>
              <a:t> </a:t>
            </a:r>
            <a:r>
              <a:rPr sz="3000" dirty="0">
                <a:solidFill>
                  <a:srgbClr val="FFFFFF"/>
                </a:solidFill>
                <a:latin typeface="Verdana"/>
                <a:cs typeface="Verdana"/>
              </a:rPr>
              <a:t>paling</a:t>
            </a:r>
            <a:r>
              <a:rPr sz="3000" spc="-150" dirty="0">
                <a:solidFill>
                  <a:srgbClr val="FFFFFF"/>
                </a:solidFill>
                <a:latin typeface="Verdana"/>
                <a:cs typeface="Verdana"/>
              </a:rPr>
              <a:t> </a:t>
            </a:r>
            <a:r>
              <a:rPr sz="3000" spc="-10" dirty="0">
                <a:solidFill>
                  <a:srgbClr val="FFFFFF"/>
                </a:solidFill>
                <a:latin typeface="Verdana"/>
                <a:cs typeface="Verdana"/>
              </a:rPr>
              <a:t>pokok.</a:t>
            </a:r>
            <a:endParaRPr sz="3000">
              <a:latin typeface="Verdana"/>
              <a:cs typeface="Verdana"/>
            </a:endParaRPr>
          </a:p>
          <a:p>
            <a:pPr>
              <a:lnSpc>
                <a:spcPct val="100000"/>
              </a:lnSpc>
              <a:spcBef>
                <a:spcPts val="880"/>
              </a:spcBef>
              <a:buClr>
                <a:srgbClr val="D24617"/>
              </a:buClr>
              <a:buFont typeface="Cambria"/>
              <a:buChar char="⦿"/>
            </a:pPr>
            <a:endParaRPr sz="3000">
              <a:latin typeface="Verdana"/>
              <a:cs typeface="Verdana"/>
            </a:endParaRPr>
          </a:p>
          <a:p>
            <a:pPr marL="314325" marR="5080" indent="-302895">
              <a:lnSpc>
                <a:spcPct val="90000"/>
              </a:lnSpc>
              <a:buClr>
                <a:srgbClr val="D24617"/>
              </a:buClr>
              <a:buSzPct val="76666"/>
              <a:buFont typeface="Cambria"/>
              <a:buChar char="⦿"/>
              <a:tabLst>
                <a:tab pos="394970" algn="l"/>
              </a:tabLst>
            </a:pPr>
            <a:r>
              <a:rPr sz="3000" dirty="0">
                <a:solidFill>
                  <a:srgbClr val="FFFFFF"/>
                </a:solidFill>
                <a:latin typeface="Verdana"/>
                <a:cs typeface="Verdana"/>
              </a:rPr>
              <a:t>prinsip</a:t>
            </a:r>
            <a:r>
              <a:rPr sz="3000" spc="-155" dirty="0">
                <a:solidFill>
                  <a:srgbClr val="FFFFFF"/>
                </a:solidFill>
                <a:latin typeface="Verdana"/>
                <a:cs typeface="Verdana"/>
              </a:rPr>
              <a:t> </a:t>
            </a:r>
            <a:r>
              <a:rPr sz="3000" dirty="0">
                <a:solidFill>
                  <a:srgbClr val="FFFFFF"/>
                </a:solidFill>
                <a:latin typeface="Verdana"/>
                <a:cs typeface="Verdana"/>
              </a:rPr>
              <a:t>paling</a:t>
            </a:r>
            <a:r>
              <a:rPr sz="3000" spc="-120" dirty="0">
                <a:solidFill>
                  <a:srgbClr val="FFFFFF"/>
                </a:solidFill>
                <a:latin typeface="Verdana"/>
                <a:cs typeface="Verdana"/>
              </a:rPr>
              <a:t> </a:t>
            </a:r>
            <a:r>
              <a:rPr sz="3000" dirty="0">
                <a:solidFill>
                  <a:srgbClr val="FFFFFF"/>
                </a:solidFill>
                <a:latin typeface="Verdana"/>
                <a:cs typeface="Verdana"/>
              </a:rPr>
              <a:t>pokok</a:t>
            </a:r>
            <a:r>
              <a:rPr sz="3000" spc="-140" dirty="0">
                <a:solidFill>
                  <a:srgbClr val="FFFFFF"/>
                </a:solidFill>
                <a:latin typeface="Verdana"/>
                <a:cs typeface="Verdana"/>
              </a:rPr>
              <a:t> </a:t>
            </a:r>
            <a:r>
              <a:rPr sz="3000" dirty="0">
                <a:solidFill>
                  <a:srgbClr val="FFFFFF"/>
                </a:solidFill>
                <a:latin typeface="Verdana"/>
                <a:cs typeface="Verdana"/>
              </a:rPr>
              <a:t>dari</a:t>
            </a:r>
            <a:r>
              <a:rPr sz="3000" spc="-145" dirty="0">
                <a:solidFill>
                  <a:srgbClr val="FFFFFF"/>
                </a:solidFill>
                <a:latin typeface="Verdana"/>
                <a:cs typeface="Verdana"/>
              </a:rPr>
              <a:t> </a:t>
            </a:r>
            <a:r>
              <a:rPr sz="3000" spc="-10" dirty="0">
                <a:solidFill>
                  <a:srgbClr val="FFFFFF"/>
                </a:solidFill>
                <a:latin typeface="Verdana"/>
                <a:cs typeface="Verdana"/>
              </a:rPr>
              <a:t>keadilan 	</a:t>
            </a:r>
            <a:r>
              <a:rPr sz="3000" dirty="0">
                <a:solidFill>
                  <a:srgbClr val="FFFFFF"/>
                </a:solidFill>
                <a:latin typeface="Verdana"/>
                <a:cs typeface="Verdana"/>
              </a:rPr>
              <a:t>adalah</a:t>
            </a:r>
            <a:r>
              <a:rPr sz="3000" spc="-75" dirty="0">
                <a:solidFill>
                  <a:srgbClr val="FFFFFF"/>
                </a:solidFill>
                <a:latin typeface="Verdana"/>
                <a:cs typeface="Verdana"/>
              </a:rPr>
              <a:t> </a:t>
            </a:r>
            <a:r>
              <a:rPr sz="3000" dirty="0">
                <a:solidFill>
                  <a:srgbClr val="FFFFFF"/>
                </a:solidFill>
                <a:latin typeface="Verdana"/>
                <a:cs typeface="Verdana"/>
              </a:rPr>
              <a:t>prinsip</a:t>
            </a:r>
            <a:r>
              <a:rPr sz="3000" spc="-95" dirty="0">
                <a:solidFill>
                  <a:srgbClr val="FFFFFF"/>
                </a:solidFill>
                <a:latin typeface="Verdana"/>
                <a:cs typeface="Verdana"/>
              </a:rPr>
              <a:t> </a:t>
            </a:r>
            <a:r>
              <a:rPr sz="3000" i="1" dirty="0">
                <a:solidFill>
                  <a:srgbClr val="FFFFFF"/>
                </a:solidFill>
                <a:latin typeface="Verdana"/>
                <a:cs typeface="Verdana"/>
              </a:rPr>
              <a:t>no</a:t>
            </a:r>
            <a:r>
              <a:rPr sz="3000" i="1" spc="-60" dirty="0">
                <a:solidFill>
                  <a:srgbClr val="FFFFFF"/>
                </a:solidFill>
                <a:latin typeface="Verdana"/>
                <a:cs typeface="Verdana"/>
              </a:rPr>
              <a:t> </a:t>
            </a:r>
            <a:r>
              <a:rPr sz="3000" i="1" dirty="0">
                <a:solidFill>
                  <a:srgbClr val="FFFFFF"/>
                </a:solidFill>
                <a:latin typeface="Verdana"/>
                <a:cs typeface="Verdana"/>
              </a:rPr>
              <a:t>harm</a:t>
            </a:r>
            <a:r>
              <a:rPr sz="3000" i="1" spc="-35" dirty="0">
                <a:solidFill>
                  <a:srgbClr val="FFFFFF"/>
                </a:solidFill>
                <a:latin typeface="Verdana"/>
                <a:cs typeface="Verdana"/>
              </a:rPr>
              <a:t>  </a:t>
            </a:r>
            <a:r>
              <a:rPr sz="3000" spc="-10" dirty="0">
                <a:solidFill>
                  <a:srgbClr val="FFFFFF"/>
                </a:solidFill>
                <a:latin typeface="Verdana"/>
                <a:cs typeface="Verdana"/>
              </a:rPr>
              <a:t>(tidak 	</a:t>
            </a:r>
            <a:r>
              <a:rPr sz="3000" dirty="0">
                <a:solidFill>
                  <a:srgbClr val="FFFFFF"/>
                </a:solidFill>
                <a:latin typeface="Verdana"/>
                <a:cs typeface="Verdana"/>
              </a:rPr>
              <a:t>merugikan</a:t>
            </a:r>
            <a:r>
              <a:rPr sz="3000" spc="-110" dirty="0">
                <a:solidFill>
                  <a:srgbClr val="FFFFFF"/>
                </a:solidFill>
                <a:latin typeface="Verdana"/>
                <a:cs typeface="Verdana"/>
              </a:rPr>
              <a:t> </a:t>
            </a:r>
            <a:r>
              <a:rPr sz="3000" dirty="0">
                <a:solidFill>
                  <a:srgbClr val="FFFFFF"/>
                </a:solidFill>
                <a:latin typeface="Verdana"/>
                <a:cs typeface="Verdana"/>
              </a:rPr>
              <a:t>hak</a:t>
            </a:r>
            <a:r>
              <a:rPr sz="3000" spc="-85" dirty="0">
                <a:solidFill>
                  <a:srgbClr val="FFFFFF"/>
                </a:solidFill>
                <a:latin typeface="Verdana"/>
                <a:cs typeface="Verdana"/>
              </a:rPr>
              <a:t> </a:t>
            </a:r>
            <a:r>
              <a:rPr sz="3000" dirty="0">
                <a:solidFill>
                  <a:srgbClr val="FFFFFF"/>
                </a:solidFill>
                <a:latin typeface="Verdana"/>
                <a:cs typeface="Verdana"/>
              </a:rPr>
              <a:t>dan</a:t>
            </a:r>
            <a:r>
              <a:rPr sz="3000" spc="-120" dirty="0">
                <a:solidFill>
                  <a:srgbClr val="FFFFFF"/>
                </a:solidFill>
                <a:latin typeface="Verdana"/>
                <a:cs typeface="Verdana"/>
              </a:rPr>
              <a:t> </a:t>
            </a:r>
            <a:r>
              <a:rPr sz="3000" spc="-10" dirty="0">
                <a:solidFill>
                  <a:srgbClr val="FFFFFF"/>
                </a:solidFill>
                <a:latin typeface="Verdana"/>
                <a:cs typeface="Verdana"/>
              </a:rPr>
              <a:t>kepentingan</a:t>
            </a:r>
            <a:r>
              <a:rPr sz="3000" spc="-95" dirty="0">
                <a:solidFill>
                  <a:srgbClr val="FFFFFF"/>
                </a:solidFill>
                <a:latin typeface="Verdana"/>
                <a:cs typeface="Verdana"/>
              </a:rPr>
              <a:t> </a:t>
            </a:r>
            <a:r>
              <a:rPr sz="3000" spc="-10" dirty="0">
                <a:solidFill>
                  <a:srgbClr val="FFFFFF"/>
                </a:solidFill>
                <a:latin typeface="Verdana"/>
                <a:cs typeface="Verdana"/>
              </a:rPr>
              <a:t>orang 	lain).</a:t>
            </a:r>
            <a:endParaRPr sz="3000">
              <a:latin typeface="Verdana"/>
              <a:cs typeface="Verdana"/>
            </a:endParaRPr>
          </a:p>
        </p:txBody>
      </p:sp>
      <p:sp>
        <p:nvSpPr>
          <p:cNvPr id="8" name="object 8"/>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63500">
              <a:lnSpc>
                <a:spcPts val="1410"/>
              </a:lnSpc>
            </a:pPr>
            <a:fld id="{81D60167-4931-47E6-BA6A-407CBD079E47}" type="slidenum">
              <a:rPr spc="-25" dirty="0"/>
              <a:t>34</a:t>
            </a:fld>
            <a:endParaRPr spc="-25"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C1BCBC"/>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5C5C5"/>
              </a:solidFill>
            </a:ln>
          </p:spPr>
          <p:txBody>
            <a:bodyPr wrap="square" lIns="0" tIns="0" rIns="0" bIns="0" rtlCol="0"/>
            <a:lstStyle/>
            <a:p>
              <a:endParaRPr/>
            </a:p>
          </p:txBody>
        </p:sp>
      </p:grpSp>
      <p:sp>
        <p:nvSpPr>
          <p:cNvPr id="6" name="object 6"/>
          <p:cNvSpPr txBox="1"/>
          <p:nvPr/>
        </p:nvSpPr>
        <p:spPr>
          <a:xfrm>
            <a:off x="852017" y="1808826"/>
            <a:ext cx="7574280" cy="4287520"/>
          </a:xfrm>
          <a:prstGeom prst="rect">
            <a:avLst/>
          </a:prstGeom>
        </p:spPr>
        <p:txBody>
          <a:bodyPr vert="horz" wrap="square" lIns="0" tIns="64135" rIns="0" bIns="0" rtlCol="0">
            <a:spAutoFit/>
          </a:bodyPr>
          <a:lstStyle/>
          <a:p>
            <a:pPr marL="2484755" indent="-344805">
              <a:lnSpc>
                <a:spcPct val="100000"/>
              </a:lnSpc>
              <a:spcBef>
                <a:spcPts val="505"/>
              </a:spcBef>
              <a:buClr>
                <a:srgbClr val="D24617"/>
              </a:buClr>
              <a:buSzPct val="80000"/>
              <a:buFont typeface="Cambria"/>
              <a:buChar char="⦿"/>
              <a:tabLst>
                <a:tab pos="2484755" algn="l"/>
              </a:tabLst>
            </a:pPr>
            <a:r>
              <a:rPr sz="3000" spc="-155" dirty="0">
                <a:solidFill>
                  <a:srgbClr val="FFFFFF"/>
                </a:solidFill>
                <a:latin typeface="Verdana"/>
                <a:cs typeface="Verdana"/>
              </a:rPr>
              <a:t>Prinsip</a:t>
            </a:r>
            <a:r>
              <a:rPr sz="3000" spc="-445" dirty="0">
                <a:solidFill>
                  <a:srgbClr val="FFFFFF"/>
                </a:solidFill>
                <a:latin typeface="Verdana"/>
                <a:cs typeface="Verdana"/>
              </a:rPr>
              <a:t> </a:t>
            </a:r>
            <a:r>
              <a:rPr sz="3000" dirty="0">
                <a:solidFill>
                  <a:srgbClr val="FFFFFF"/>
                </a:solidFill>
                <a:latin typeface="Verdana"/>
                <a:cs typeface="Verdana"/>
              </a:rPr>
              <a:t>no</a:t>
            </a:r>
            <a:r>
              <a:rPr sz="3000" spc="-155" dirty="0">
                <a:solidFill>
                  <a:srgbClr val="FFFFFF"/>
                </a:solidFill>
                <a:latin typeface="Verdana"/>
                <a:cs typeface="Verdana"/>
              </a:rPr>
              <a:t> </a:t>
            </a:r>
            <a:r>
              <a:rPr sz="3000" spc="-20" dirty="0">
                <a:solidFill>
                  <a:srgbClr val="FFFFFF"/>
                </a:solidFill>
                <a:latin typeface="Verdana"/>
                <a:cs typeface="Verdana"/>
              </a:rPr>
              <a:t>harm,</a:t>
            </a:r>
            <a:endParaRPr sz="3000">
              <a:latin typeface="Verdana"/>
              <a:cs typeface="Verdana"/>
            </a:endParaRPr>
          </a:p>
          <a:p>
            <a:pPr marL="1234440" indent="-345440">
              <a:lnSpc>
                <a:spcPct val="100000"/>
              </a:lnSpc>
              <a:spcBef>
                <a:spcPts val="405"/>
              </a:spcBef>
              <a:buClr>
                <a:srgbClr val="D24617"/>
              </a:buClr>
              <a:buSzPct val="80000"/>
              <a:buFont typeface="Cambria"/>
              <a:buChar char="⦿"/>
              <a:tabLst>
                <a:tab pos="1234440" algn="l"/>
              </a:tabLst>
            </a:pPr>
            <a:r>
              <a:rPr sz="3000" spc="-25" dirty="0">
                <a:solidFill>
                  <a:srgbClr val="FFFFFF"/>
                </a:solidFill>
                <a:latin typeface="Verdana"/>
                <a:cs typeface="Verdana"/>
              </a:rPr>
              <a:t>merupakan</a:t>
            </a:r>
            <a:r>
              <a:rPr sz="3000" spc="-260" dirty="0">
                <a:solidFill>
                  <a:srgbClr val="FFFFFF"/>
                </a:solidFill>
                <a:latin typeface="Verdana"/>
                <a:cs typeface="Verdana"/>
              </a:rPr>
              <a:t> </a:t>
            </a:r>
            <a:r>
              <a:rPr sz="3000" spc="-120" dirty="0">
                <a:solidFill>
                  <a:srgbClr val="FFFFFF"/>
                </a:solidFill>
                <a:latin typeface="Verdana"/>
                <a:cs typeface="Verdana"/>
              </a:rPr>
              <a:t>rumusan</a:t>
            </a:r>
            <a:r>
              <a:rPr sz="3000" spc="-380" dirty="0">
                <a:solidFill>
                  <a:srgbClr val="FFFFFF"/>
                </a:solidFill>
                <a:latin typeface="Verdana"/>
                <a:cs typeface="Verdana"/>
              </a:rPr>
              <a:t> </a:t>
            </a:r>
            <a:r>
              <a:rPr sz="3000" spc="-60" dirty="0">
                <a:solidFill>
                  <a:srgbClr val="FFFFFF"/>
                </a:solidFill>
                <a:latin typeface="Verdana"/>
                <a:cs typeface="Verdana"/>
              </a:rPr>
              <a:t>lain</a:t>
            </a:r>
            <a:r>
              <a:rPr sz="3000" spc="-325" dirty="0">
                <a:solidFill>
                  <a:srgbClr val="FFFFFF"/>
                </a:solidFill>
                <a:latin typeface="Verdana"/>
                <a:cs typeface="Verdana"/>
              </a:rPr>
              <a:t> </a:t>
            </a:r>
            <a:r>
              <a:rPr sz="3000" spc="-20" dirty="0">
                <a:solidFill>
                  <a:srgbClr val="FFFFFF"/>
                </a:solidFill>
                <a:latin typeface="Verdana"/>
                <a:cs typeface="Verdana"/>
              </a:rPr>
              <a:t>dari</a:t>
            </a:r>
            <a:endParaRPr sz="3000">
              <a:latin typeface="Verdana"/>
              <a:cs typeface="Verdana"/>
            </a:endParaRPr>
          </a:p>
          <a:p>
            <a:pPr marL="357505" indent="-344805">
              <a:lnSpc>
                <a:spcPct val="100000"/>
              </a:lnSpc>
              <a:spcBef>
                <a:spcPts val="2955"/>
              </a:spcBef>
              <a:buClr>
                <a:srgbClr val="D24617"/>
              </a:buClr>
              <a:buSzPct val="80000"/>
              <a:buFont typeface="Cambria"/>
              <a:buChar char="⦿"/>
              <a:tabLst>
                <a:tab pos="357505" algn="l"/>
              </a:tabLst>
            </a:pPr>
            <a:r>
              <a:rPr sz="3000" spc="-250" dirty="0">
                <a:solidFill>
                  <a:srgbClr val="FFFFFF"/>
                </a:solidFill>
                <a:latin typeface="Verdana"/>
                <a:cs typeface="Verdana"/>
              </a:rPr>
              <a:t>The</a:t>
            </a:r>
            <a:r>
              <a:rPr sz="3000" spc="15" dirty="0">
                <a:solidFill>
                  <a:srgbClr val="FFFFFF"/>
                </a:solidFill>
                <a:latin typeface="Verdana"/>
                <a:cs typeface="Verdana"/>
              </a:rPr>
              <a:t> </a:t>
            </a:r>
            <a:r>
              <a:rPr sz="3000" dirty="0">
                <a:solidFill>
                  <a:srgbClr val="FFFFFF"/>
                </a:solidFill>
                <a:latin typeface="Verdana"/>
                <a:cs typeface="Verdana"/>
              </a:rPr>
              <a:t>Golden</a:t>
            </a:r>
            <a:r>
              <a:rPr sz="3000" spc="-70" dirty="0">
                <a:solidFill>
                  <a:srgbClr val="FFFFFF"/>
                </a:solidFill>
                <a:latin typeface="Verdana"/>
                <a:cs typeface="Verdana"/>
              </a:rPr>
              <a:t> </a:t>
            </a:r>
            <a:r>
              <a:rPr sz="3000" spc="-150" dirty="0">
                <a:solidFill>
                  <a:srgbClr val="FFFFFF"/>
                </a:solidFill>
                <a:latin typeface="Verdana"/>
                <a:cs typeface="Verdana"/>
              </a:rPr>
              <a:t>Rules</a:t>
            </a:r>
            <a:r>
              <a:rPr sz="3000" spc="-365" dirty="0">
                <a:solidFill>
                  <a:srgbClr val="FFFFFF"/>
                </a:solidFill>
                <a:latin typeface="Verdana"/>
                <a:cs typeface="Verdana"/>
              </a:rPr>
              <a:t> </a:t>
            </a:r>
            <a:r>
              <a:rPr sz="3000" spc="-55" dirty="0">
                <a:solidFill>
                  <a:srgbClr val="FFFFFF"/>
                </a:solidFill>
                <a:latin typeface="Verdana"/>
                <a:cs typeface="Verdana"/>
              </a:rPr>
              <a:t>(Kaidah</a:t>
            </a:r>
            <a:r>
              <a:rPr sz="3000" spc="-160" dirty="0">
                <a:solidFill>
                  <a:srgbClr val="FFFFFF"/>
                </a:solidFill>
                <a:latin typeface="Verdana"/>
                <a:cs typeface="Verdana"/>
              </a:rPr>
              <a:t> Emas)</a:t>
            </a:r>
            <a:r>
              <a:rPr sz="3000" spc="-280" dirty="0">
                <a:solidFill>
                  <a:srgbClr val="FFFFFF"/>
                </a:solidFill>
                <a:latin typeface="Verdana"/>
                <a:cs typeface="Verdana"/>
              </a:rPr>
              <a:t> </a:t>
            </a:r>
            <a:r>
              <a:rPr sz="3000" spc="-95" dirty="0">
                <a:solidFill>
                  <a:srgbClr val="FFFFFF"/>
                </a:solidFill>
                <a:latin typeface="Verdana"/>
                <a:cs typeface="Verdana"/>
              </a:rPr>
              <a:t>yaitu</a:t>
            </a:r>
            <a:r>
              <a:rPr sz="3000" spc="-250" dirty="0">
                <a:solidFill>
                  <a:srgbClr val="FFFFFF"/>
                </a:solidFill>
                <a:latin typeface="Verdana"/>
                <a:cs typeface="Verdana"/>
              </a:rPr>
              <a:t> </a:t>
            </a:r>
            <a:r>
              <a:rPr sz="3000" spc="-50" dirty="0">
                <a:solidFill>
                  <a:srgbClr val="FFFFFF"/>
                </a:solidFill>
                <a:latin typeface="Verdana"/>
                <a:cs typeface="Verdana"/>
              </a:rPr>
              <a:t>:</a:t>
            </a:r>
            <a:endParaRPr sz="3000">
              <a:latin typeface="Verdana"/>
              <a:cs typeface="Verdana"/>
            </a:endParaRPr>
          </a:p>
          <a:p>
            <a:pPr marL="525780" marR="190500" indent="-204470">
              <a:lnSpc>
                <a:spcPct val="129700"/>
              </a:lnSpc>
              <a:spcBef>
                <a:spcPts val="3254"/>
              </a:spcBef>
            </a:pPr>
            <a:r>
              <a:rPr sz="3000" spc="-75" dirty="0">
                <a:solidFill>
                  <a:srgbClr val="FFFFFF"/>
                </a:solidFill>
                <a:latin typeface="Verdana"/>
                <a:cs typeface="Verdana"/>
              </a:rPr>
              <a:t>“Perlakukan</a:t>
            </a:r>
            <a:r>
              <a:rPr sz="3000" spc="-254" dirty="0">
                <a:solidFill>
                  <a:srgbClr val="FFFFFF"/>
                </a:solidFill>
                <a:latin typeface="Verdana"/>
                <a:cs typeface="Verdana"/>
              </a:rPr>
              <a:t> </a:t>
            </a:r>
            <a:r>
              <a:rPr sz="3000" dirty="0">
                <a:solidFill>
                  <a:srgbClr val="FFFFFF"/>
                </a:solidFill>
                <a:latin typeface="Verdana"/>
                <a:cs typeface="Verdana"/>
              </a:rPr>
              <a:t>orang</a:t>
            </a:r>
            <a:r>
              <a:rPr sz="3000" spc="-200" dirty="0">
                <a:solidFill>
                  <a:srgbClr val="FFFFFF"/>
                </a:solidFill>
                <a:latin typeface="Verdana"/>
                <a:cs typeface="Verdana"/>
              </a:rPr>
              <a:t> </a:t>
            </a:r>
            <a:r>
              <a:rPr sz="3000" spc="-70" dirty="0">
                <a:solidFill>
                  <a:srgbClr val="FFFFFF"/>
                </a:solidFill>
                <a:latin typeface="Verdana"/>
                <a:cs typeface="Verdana"/>
              </a:rPr>
              <a:t>lain</a:t>
            </a:r>
            <a:r>
              <a:rPr sz="3000" spc="-300" dirty="0">
                <a:solidFill>
                  <a:srgbClr val="FFFFFF"/>
                </a:solidFill>
                <a:latin typeface="Verdana"/>
                <a:cs typeface="Verdana"/>
              </a:rPr>
              <a:t> </a:t>
            </a:r>
            <a:r>
              <a:rPr sz="3000" spc="-10" dirty="0">
                <a:solidFill>
                  <a:srgbClr val="FFFFFF"/>
                </a:solidFill>
                <a:latin typeface="Verdana"/>
                <a:cs typeface="Verdana"/>
              </a:rPr>
              <a:t>sebagaimana </a:t>
            </a:r>
            <a:r>
              <a:rPr sz="3000" spc="90" dirty="0">
                <a:solidFill>
                  <a:srgbClr val="FFFFFF"/>
                </a:solidFill>
                <a:latin typeface="Verdana"/>
                <a:cs typeface="Verdana"/>
              </a:rPr>
              <a:t>anda</a:t>
            </a:r>
            <a:r>
              <a:rPr sz="3000" spc="-45" dirty="0">
                <a:solidFill>
                  <a:srgbClr val="FFFFFF"/>
                </a:solidFill>
                <a:latin typeface="Verdana"/>
                <a:cs typeface="Verdana"/>
              </a:rPr>
              <a:t> </a:t>
            </a:r>
            <a:r>
              <a:rPr sz="3000" spc="-100" dirty="0">
                <a:solidFill>
                  <a:srgbClr val="FFFFFF"/>
                </a:solidFill>
                <a:latin typeface="Verdana"/>
                <a:cs typeface="Verdana"/>
              </a:rPr>
              <a:t>ingin</a:t>
            </a:r>
            <a:r>
              <a:rPr sz="3000" spc="-305" dirty="0">
                <a:solidFill>
                  <a:srgbClr val="FFFFFF"/>
                </a:solidFill>
                <a:latin typeface="Verdana"/>
                <a:cs typeface="Verdana"/>
              </a:rPr>
              <a:t> </a:t>
            </a:r>
            <a:r>
              <a:rPr sz="3000" spc="-75" dirty="0">
                <a:solidFill>
                  <a:srgbClr val="FFFFFF"/>
                </a:solidFill>
                <a:latin typeface="Verdana"/>
                <a:cs typeface="Verdana"/>
              </a:rPr>
              <a:t>diperlakukan,</a:t>
            </a:r>
            <a:r>
              <a:rPr sz="3000" spc="-320" dirty="0">
                <a:solidFill>
                  <a:srgbClr val="FFFFFF"/>
                </a:solidFill>
                <a:latin typeface="Verdana"/>
                <a:cs typeface="Verdana"/>
              </a:rPr>
              <a:t> </a:t>
            </a:r>
            <a:r>
              <a:rPr sz="3000" spc="60" dirty="0">
                <a:solidFill>
                  <a:srgbClr val="FFFFFF"/>
                </a:solidFill>
                <a:latin typeface="Verdana"/>
                <a:cs typeface="Verdana"/>
              </a:rPr>
              <a:t>dan</a:t>
            </a:r>
            <a:r>
              <a:rPr sz="3000" spc="-70" dirty="0">
                <a:solidFill>
                  <a:srgbClr val="FFFFFF"/>
                </a:solidFill>
                <a:latin typeface="Verdana"/>
                <a:cs typeface="Verdana"/>
              </a:rPr>
              <a:t> </a:t>
            </a:r>
            <a:r>
              <a:rPr sz="3000" spc="-10" dirty="0">
                <a:solidFill>
                  <a:srgbClr val="FFFFFF"/>
                </a:solidFill>
                <a:latin typeface="Verdana"/>
                <a:cs typeface="Verdana"/>
              </a:rPr>
              <a:t>jangan</a:t>
            </a:r>
            <a:endParaRPr sz="3000">
              <a:latin typeface="Verdana"/>
              <a:cs typeface="Verdana"/>
            </a:endParaRPr>
          </a:p>
          <a:p>
            <a:pPr marL="573405" marR="232410" indent="146050">
              <a:lnSpc>
                <a:spcPts val="3210"/>
              </a:lnSpc>
              <a:spcBef>
                <a:spcPts val="25"/>
              </a:spcBef>
            </a:pPr>
            <a:r>
              <a:rPr sz="3000" spc="-70" dirty="0">
                <a:solidFill>
                  <a:srgbClr val="FFFFFF"/>
                </a:solidFill>
                <a:latin typeface="Verdana"/>
                <a:cs typeface="Verdana"/>
              </a:rPr>
              <a:t>lakukan</a:t>
            </a:r>
            <a:r>
              <a:rPr sz="3000" spc="-355" dirty="0">
                <a:solidFill>
                  <a:srgbClr val="FFFFFF"/>
                </a:solidFill>
                <a:latin typeface="Verdana"/>
                <a:cs typeface="Verdana"/>
              </a:rPr>
              <a:t> </a:t>
            </a:r>
            <a:r>
              <a:rPr sz="3000" spc="145" dirty="0">
                <a:solidFill>
                  <a:srgbClr val="FFFFFF"/>
                </a:solidFill>
                <a:latin typeface="Verdana"/>
                <a:cs typeface="Verdana"/>
              </a:rPr>
              <a:t>pada</a:t>
            </a:r>
            <a:r>
              <a:rPr sz="3000" spc="-15" dirty="0">
                <a:solidFill>
                  <a:srgbClr val="FFFFFF"/>
                </a:solidFill>
                <a:latin typeface="Verdana"/>
                <a:cs typeface="Verdana"/>
              </a:rPr>
              <a:t> </a:t>
            </a:r>
            <a:r>
              <a:rPr sz="3000" spc="-10" dirty="0">
                <a:solidFill>
                  <a:srgbClr val="FFFFFF"/>
                </a:solidFill>
                <a:latin typeface="Verdana"/>
                <a:cs typeface="Verdana"/>
              </a:rPr>
              <a:t>orang</a:t>
            </a:r>
            <a:r>
              <a:rPr sz="3000" spc="-210" dirty="0">
                <a:solidFill>
                  <a:srgbClr val="FFFFFF"/>
                </a:solidFill>
                <a:latin typeface="Verdana"/>
                <a:cs typeface="Verdana"/>
              </a:rPr>
              <a:t> </a:t>
            </a:r>
            <a:r>
              <a:rPr sz="3000" spc="-60" dirty="0">
                <a:solidFill>
                  <a:srgbClr val="FFFFFF"/>
                </a:solidFill>
                <a:latin typeface="Verdana"/>
                <a:cs typeface="Verdana"/>
              </a:rPr>
              <a:t>lain</a:t>
            </a:r>
            <a:r>
              <a:rPr sz="3000" spc="-360" dirty="0">
                <a:solidFill>
                  <a:srgbClr val="FFFFFF"/>
                </a:solidFill>
                <a:latin typeface="Verdana"/>
                <a:cs typeface="Verdana"/>
              </a:rPr>
              <a:t> </a:t>
            </a:r>
            <a:r>
              <a:rPr sz="3000" spc="135" dirty="0">
                <a:solidFill>
                  <a:srgbClr val="FFFFFF"/>
                </a:solidFill>
                <a:latin typeface="Verdana"/>
                <a:cs typeface="Verdana"/>
              </a:rPr>
              <a:t>apa</a:t>
            </a:r>
            <a:r>
              <a:rPr sz="3000" spc="35" dirty="0">
                <a:solidFill>
                  <a:srgbClr val="FFFFFF"/>
                </a:solidFill>
                <a:latin typeface="Verdana"/>
                <a:cs typeface="Verdana"/>
              </a:rPr>
              <a:t> </a:t>
            </a:r>
            <a:r>
              <a:rPr sz="3000" spc="-20" dirty="0">
                <a:solidFill>
                  <a:srgbClr val="FFFFFF"/>
                </a:solidFill>
                <a:latin typeface="Verdana"/>
                <a:cs typeface="Verdana"/>
              </a:rPr>
              <a:t>yang </a:t>
            </a:r>
            <a:r>
              <a:rPr sz="3000" spc="90" dirty="0">
                <a:solidFill>
                  <a:srgbClr val="FFFFFF"/>
                </a:solidFill>
                <a:latin typeface="Verdana"/>
                <a:cs typeface="Verdana"/>
              </a:rPr>
              <a:t>anda</a:t>
            </a:r>
            <a:r>
              <a:rPr sz="3000" spc="-55" dirty="0">
                <a:solidFill>
                  <a:srgbClr val="FFFFFF"/>
                </a:solidFill>
                <a:latin typeface="Verdana"/>
                <a:cs typeface="Verdana"/>
              </a:rPr>
              <a:t> </a:t>
            </a:r>
            <a:r>
              <a:rPr sz="3000" spc="-140" dirty="0">
                <a:solidFill>
                  <a:srgbClr val="FFFFFF"/>
                </a:solidFill>
                <a:latin typeface="Verdana"/>
                <a:cs typeface="Verdana"/>
              </a:rPr>
              <a:t>sendiri</a:t>
            </a:r>
            <a:r>
              <a:rPr sz="3000" spc="-330" dirty="0">
                <a:solidFill>
                  <a:srgbClr val="FFFFFF"/>
                </a:solidFill>
                <a:latin typeface="Verdana"/>
                <a:cs typeface="Verdana"/>
              </a:rPr>
              <a:t> </a:t>
            </a:r>
            <a:r>
              <a:rPr sz="3000" spc="-50" dirty="0">
                <a:solidFill>
                  <a:srgbClr val="FFFFFF"/>
                </a:solidFill>
                <a:latin typeface="Verdana"/>
                <a:cs typeface="Verdana"/>
              </a:rPr>
              <a:t>tidak</a:t>
            </a:r>
            <a:r>
              <a:rPr sz="3000" spc="-265" dirty="0">
                <a:solidFill>
                  <a:srgbClr val="FFFFFF"/>
                </a:solidFill>
                <a:latin typeface="Verdana"/>
                <a:cs typeface="Verdana"/>
              </a:rPr>
              <a:t> </a:t>
            </a:r>
            <a:r>
              <a:rPr sz="3000" spc="-100" dirty="0">
                <a:solidFill>
                  <a:srgbClr val="FFFFFF"/>
                </a:solidFill>
                <a:latin typeface="Verdana"/>
                <a:cs typeface="Verdana"/>
              </a:rPr>
              <a:t>ingin</a:t>
            </a:r>
            <a:r>
              <a:rPr sz="3000" spc="-310" dirty="0">
                <a:solidFill>
                  <a:srgbClr val="FFFFFF"/>
                </a:solidFill>
                <a:latin typeface="Verdana"/>
                <a:cs typeface="Verdana"/>
              </a:rPr>
              <a:t> </a:t>
            </a:r>
            <a:r>
              <a:rPr sz="3000" spc="-35" dirty="0">
                <a:solidFill>
                  <a:srgbClr val="FFFFFF"/>
                </a:solidFill>
                <a:latin typeface="Verdana"/>
                <a:cs typeface="Verdana"/>
              </a:rPr>
              <a:t>diperlakukan</a:t>
            </a:r>
            <a:endParaRPr sz="3000">
              <a:latin typeface="Verdana"/>
              <a:cs typeface="Verdana"/>
            </a:endParaRPr>
          </a:p>
        </p:txBody>
      </p:sp>
      <p:sp>
        <p:nvSpPr>
          <p:cNvPr id="8" name="object 8"/>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63500">
              <a:lnSpc>
                <a:spcPts val="1410"/>
              </a:lnSpc>
            </a:pPr>
            <a:fld id="{81D60167-4931-47E6-BA6A-407CBD079E47}" type="slidenum">
              <a:rPr spc="-25" dirty="0"/>
              <a:t>35</a:t>
            </a:fld>
            <a:endParaRPr spc="-25"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3" y="0"/>
            <a:ext cx="9147175" cy="6858000"/>
            <a:chOff x="-1523" y="0"/>
            <a:chExt cx="9147175" cy="6858000"/>
          </a:xfrm>
        </p:grpSpPr>
        <p:pic>
          <p:nvPicPr>
            <p:cNvPr id="3" name="object 3"/>
            <p:cNvPicPr/>
            <p:nvPr/>
          </p:nvPicPr>
          <p:blipFill>
            <a:blip r:embed="rId2" cstate="print"/>
            <a:stretch>
              <a:fillRect/>
            </a:stretch>
          </p:blipFill>
          <p:spPr>
            <a:xfrm>
              <a:off x="0" y="0"/>
              <a:ext cx="9144000" cy="6858000"/>
            </a:xfrm>
            <a:prstGeom prst="rect">
              <a:avLst/>
            </a:prstGeom>
          </p:spPr>
        </p:pic>
        <p:sp>
          <p:nvSpPr>
            <p:cNvPr id="4" name="object 4"/>
            <p:cNvSpPr/>
            <p:nvPr/>
          </p:nvSpPr>
          <p:spPr>
            <a:xfrm>
              <a:off x="762" y="6858"/>
              <a:ext cx="9138285" cy="6845934"/>
            </a:xfrm>
            <a:custGeom>
              <a:avLst/>
              <a:gdLst/>
              <a:ahLst/>
              <a:cxnLst/>
              <a:rect l="l" t="t" r="r" b="b"/>
              <a:pathLst>
                <a:path w="9138285" h="6845934">
                  <a:moveTo>
                    <a:pt x="0" y="0"/>
                  </a:moveTo>
                  <a:lnTo>
                    <a:pt x="9137904" y="6845806"/>
                  </a:lnTo>
                </a:path>
              </a:pathLst>
            </a:custGeom>
            <a:ln w="4572">
              <a:solidFill>
                <a:srgbClr val="B8BCCD"/>
              </a:solidFill>
            </a:ln>
          </p:spPr>
          <p:txBody>
            <a:bodyPr wrap="square" lIns="0" tIns="0" rIns="0" bIns="0" rtlCol="0"/>
            <a:lstStyle/>
            <a:p>
              <a:endParaRPr/>
            </a:p>
          </p:txBody>
        </p:sp>
        <p:sp>
          <p:nvSpPr>
            <p:cNvPr id="5" name="object 5"/>
            <p:cNvSpPr/>
            <p:nvPr/>
          </p:nvSpPr>
          <p:spPr>
            <a:xfrm>
              <a:off x="6469379" y="4948428"/>
              <a:ext cx="2673350" cy="1900555"/>
            </a:xfrm>
            <a:custGeom>
              <a:avLst/>
              <a:gdLst/>
              <a:ahLst/>
              <a:cxnLst/>
              <a:rect l="l" t="t" r="r" b="b"/>
              <a:pathLst>
                <a:path w="2673350" h="1900554">
                  <a:moveTo>
                    <a:pt x="2673096" y="0"/>
                  </a:moveTo>
                  <a:lnTo>
                    <a:pt x="0" y="1900173"/>
                  </a:lnTo>
                </a:path>
              </a:pathLst>
            </a:custGeom>
            <a:ln w="6096">
              <a:solidFill>
                <a:srgbClr val="C2C5D2"/>
              </a:solidFill>
            </a:ln>
          </p:spPr>
          <p:txBody>
            <a:bodyPr wrap="square" lIns="0" tIns="0" rIns="0" bIns="0" rtlCol="0"/>
            <a:lstStyle/>
            <a:p>
              <a:endParaRPr/>
            </a:p>
          </p:txBody>
        </p:sp>
        <p:pic>
          <p:nvPicPr>
            <p:cNvPr id="6" name="object 6"/>
            <p:cNvPicPr/>
            <p:nvPr/>
          </p:nvPicPr>
          <p:blipFill>
            <a:blip r:embed="rId3" cstate="print"/>
            <a:stretch>
              <a:fillRect/>
            </a:stretch>
          </p:blipFill>
          <p:spPr>
            <a:xfrm>
              <a:off x="2796540" y="371856"/>
              <a:ext cx="2046732" cy="725424"/>
            </a:xfrm>
            <a:prstGeom prst="rect">
              <a:avLst/>
            </a:prstGeom>
          </p:spPr>
        </p:pic>
        <p:pic>
          <p:nvPicPr>
            <p:cNvPr id="7" name="object 7"/>
            <p:cNvPicPr/>
            <p:nvPr/>
          </p:nvPicPr>
          <p:blipFill>
            <a:blip r:embed="rId4" cstate="print"/>
            <a:stretch>
              <a:fillRect/>
            </a:stretch>
          </p:blipFill>
          <p:spPr>
            <a:xfrm>
              <a:off x="4384547" y="371856"/>
              <a:ext cx="2430779" cy="725424"/>
            </a:xfrm>
            <a:prstGeom prst="rect">
              <a:avLst/>
            </a:prstGeom>
          </p:spPr>
        </p:pic>
        <p:pic>
          <p:nvPicPr>
            <p:cNvPr id="8" name="object 8"/>
            <p:cNvPicPr/>
            <p:nvPr/>
          </p:nvPicPr>
          <p:blipFill>
            <a:blip r:embed="rId5" cstate="print"/>
            <a:stretch>
              <a:fillRect/>
            </a:stretch>
          </p:blipFill>
          <p:spPr>
            <a:xfrm>
              <a:off x="3130296" y="646176"/>
              <a:ext cx="1429511" cy="362712"/>
            </a:xfrm>
            <a:prstGeom prst="rect">
              <a:avLst/>
            </a:prstGeom>
          </p:spPr>
        </p:pic>
        <p:pic>
          <p:nvPicPr>
            <p:cNvPr id="9" name="object 9"/>
            <p:cNvPicPr/>
            <p:nvPr/>
          </p:nvPicPr>
          <p:blipFill>
            <a:blip r:embed="rId6" cstate="print"/>
            <a:stretch>
              <a:fillRect/>
            </a:stretch>
          </p:blipFill>
          <p:spPr>
            <a:xfrm>
              <a:off x="4718304" y="649223"/>
              <a:ext cx="1786127" cy="359663"/>
            </a:xfrm>
            <a:prstGeom prst="rect">
              <a:avLst/>
            </a:prstGeom>
          </p:spPr>
        </p:pic>
      </p:grpSp>
      <p:sp>
        <p:nvSpPr>
          <p:cNvPr id="10" name="object 10"/>
          <p:cNvSpPr txBox="1"/>
          <p:nvPr/>
        </p:nvSpPr>
        <p:spPr>
          <a:xfrm>
            <a:off x="561543" y="1859407"/>
            <a:ext cx="7899400" cy="2564130"/>
          </a:xfrm>
          <a:prstGeom prst="rect">
            <a:avLst/>
          </a:prstGeom>
        </p:spPr>
        <p:txBody>
          <a:bodyPr vert="horz" wrap="square" lIns="0" tIns="34290" rIns="0" bIns="0" rtlCol="0">
            <a:spAutoFit/>
          </a:bodyPr>
          <a:lstStyle/>
          <a:p>
            <a:pPr marL="563880" marR="1591310" indent="-513715">
              <a:lnSpc>
                <a:spcPts val="2290"/>
              </a:lnSpc>
              <a:spcBef>
                <a:spcPts val="270"/>
              </a:spcBef>
              <a:buSzPct val="80000"/>
              <a:buAutoNum type="arabicPeriod"/>
              <a:tabLst>
                <a:tab pos="563880" algn="l"/>
              </a:tabLst>
            </a:pPr>
            <a:r>
              <a:rPr sz="2000" b="1" spc="-10" dirty="0">
                <a:solidFill>
                  <a:srgbClr val="FFFFFF"/>
                </a:solidFill>
                <a:latin typeface="Arial"/>
                <a:cs typeface="Arial"/>
              </a:rPr>
              <a:t>Keraf,</a:t>
            </a:r>
            <a:r>
              <a:rPr sz="2000" b="1" spc="-220" dirty="0">
                <a:solidFill>
                  <a:srgbClr val="FFFFFF"/>
                </a:solidFill>
                <a:latin typeface="Arial"/>
                <a:cs typeface="Arial"/>
              </a:rPr>
              <a:t> </a:t>
            </a:r>
            <a:r>
              <a:rPr sz="2000" b="1" dirty="0">
                <a:solidFill>
                  <a:srgbClr val="FFFFFF"/>
                </a:solidFill>
                <a:latin typeface="Arial"/>
                <a:cs typeface="Arial"/>
              </a:rPr>
              <a:t>A.</a:t>
            </a:r>
            <a:r>
              <a:rPr sz="2000" b="1" spc="-60" dirty="0">
                <a:solidFill>
                  <a:srgbClr val="FFFFFF"/>
                </a:solidFill>
                <a:latin typeface="Arial"/>
                <a:cs typeface="Arial"/>
              </a:rPr>
              <a:t> </a:t>
            </a:r>
            <a:r>
              <a:rPr sz="2000" b="1" spc="-55" dirty="0">
                <a:solidFill>
                  <a:srgbClr val="FFFFFF"/>
                </a:solidFill>
                <a:latin typeface="Arial"/>
                <a:cs typeface="Arial"/>
              </a:rPr>
              <a:t>Sonny.</a:t>
            </a:r>
            <a:r>
              <a:rPr sz="2000" b="1" spc="30" dirty="0">
                <a:solidFill>
                  <a:srgbClr val="FFFFFF"/>
                </a:solidFill>
                <a:latin typeface="Arial"/>
                <a:cs typeface="Arial"/>
              </a:rPr>
              <a:t> </a:t>
            </a:r>
            <a:r>
              <a:rPr sz="2000" b="1" dirty="0">
                <a:solidFill>
                  <a:srgbClr val="FFFFFF"/>
                </a:solidFill>
                <a:latin typeface="Arial"/>
                <a:cs typeface="Arial"/>
              </a:rPr>
              <a:t>1998.</a:t>
            </a:r>
            <a:r>
              <a:rPr sz="2000" b="1" spc="-80" dirty="0">
                <a:solidFill>
                  <a:srgbClr val="FFFFFF"/>
                </a:solidFill>
                <a:latin typeface="Arial"/>
                <a:cs typeface="Arial"/>
              </a:rPr>
              <a:t> </a:t>
            </a:r>
            <a:r>
              <a:rPr sz="2000" b="1" dirty="0">
                <a:solidFill>
                  <a:srgbClr val="FFFFFF"/>
                </a:solidFill>
                <a:latin typeface="Arial"/>
                <a:cs typeface="Arial"/>
              </a:rPr>
              <a:t>Etika</a:t>
            </a:r>
            <a:r>
              <a:rPr sz="2000" b="1" spc="-35" dirty="0">
                <a:solidFill>
                  <a:srgbClr val="FFFFFF"/>
                </a:solidFill>
                <a:latin typeface="Arial"/>
                <a:cs typeface="Arial"/>
              </a:rPr>
              <a:t> </a:t>
            </a:r>
            <a:r>
              <a:rPr sz="2000" b="1" dirty="0">
                <a:solidFill>
                  <a:srgbClr val="FFFFFF"/>
                </a:solidFill>
                <a:latin typeface="Arial"/>
                <a:cs typeface="Arial"/>
              </a:rPr>
              <a:t>Bisnis</a:t>
            </a:r>
            <a:r>
              <a:rPr sz="2000" b="1" spc="-50" dirty="0">
                <a:solidFill>
                  <a:srgbClr val="FFFFFF"/>
                </a:solidFill>
                <a:latin typeface="Arial"/>
                <a:cs typeface="Arial"/>
              </a:rPr>
              <a:t> </a:t>
            </a:r>
            <a:r>
              <a:rPr sz="2000" b="1" spc="-45" dirty="0">
                <a:solidFill>
                  <a:srgbClr val="FFFFFF"/>
                </a:solidFill>
                <a:latin typeface="Arial"/>
                <a:cs typeface="Arial"/>
              </a:rPr>
              <a:t>Tuntutan</a:t>
            </a:r>
            <a:r>
              <a:rPr sz="2000" b="1" spc="-60" dirty="0">
                <a:solidFill>
                  <a:srgbClr val="FFFFFF"/>
                </a:solidFill>
                <a:latin typeface="Arial"/>
                <a:cs typeface="Arial"/>
              </a:rPr>
              <a:t> </a:t>
            </a:r>
            <a:r>
              <a:rPr sz="2000" b="1" spc="-25" dirty="0">
                <a:solidFill>
                  <a:srgbClr val="FFFFFF"/>
                </a:solidFill>
                <a:latin typeface="Arial"/>
                <a:cs typeface="Arial"/>
              </a:rPr>
              <a:t>dan </a:t>
            </a:r>
            <a:r>
              <a:rPr sz="2000" b="1" spc="-10" dirty="0">
                <a:solidFill>
                  <a:srgbClr val="FFFFFF"/>
                </a:solidFill>
                <a:latin typeface="Arial"/>
                <a:cs typeface="Arial"/>
              </a:rPr>
              <a:t>Relevansinya.</a:t>
            </a:r>
            <a:r>
              <a:rPr sz="2000" b="1" spc="-100" dirty="0">
                <a:solidFill>
                  <a:srgbClr val="FFFFFF"/>
                </a:solidFill>
                <a:latin typeface="Arial"/>
                <a:cs typeface="Arial"/>
              </a:rPr>
              <a:t> </a:t>
            </a:r>
            <a:r>
              <a:rPr sz="2000" b="1" spc="-35" dirty="0">
                <a:solidFill>
                  <a:srgbClr val="FFFFFF"/>
                </a:solidFill>
                <a:latin typeface="Arial"/>
                <a:cs typeface="Arial"/>
              </a:rPr>
              <a:t>Yogyakarta:</a:t>
            </a:r>
            <a:r>
              <a:rPr sz="2000" b="1" spc="-40" dirty="0">
                <a:solidFill>
                  <a:srgbClr val="FFFFFF"/>
                </a:solidFill>
                <a:latin typeface="Arial"/>
                <a:cs typeface="Arial"/>
              </a:rPr>
              <a:t> </a:t>
            </a:r>
            <a:r>
              <a:rPr sz="2000" b="1" spc="-10" dirty="0">
                <a:solidFill>
                  <a:srgbClr val="FFFFFF"/>
                </a:solidFill>
                <a:latin typeface="Arial"/>
                <a:cs typeface="Arial"/>
              </a:rPr>
              <a:t>Kanisius</a:t>
            </a:r>
            <a:endParaRPr sz="2000">
              <a:latin typeface="Arial"/>
              <a:cs typeface="Arial"/>
            </a:endParaRPr>
          </a:p>
          <a:p>
            <a:pPr>
              <a:lnSpc>
                <a:spcPct val="100000"/>
              </a:lnSpc>
              <a:spcBef>
                <a:spcPts val="935"/>
              </a:spcBef>
              <a:buClr>
                <a:srgbClr val="FFFFFF"/>
              </a:buClr>
              <a:buFont typeface="Arial"/>
              <a:buAutoNum type="arabicPeriod"/>
            </a:pPr>
            <a:endParaRPr sz="2000">
              <a:latin typeface="Arial"/>
              <a:cs typeface="Arial"/>
            </a:endParaRPr>
          </a:p>
          <a:p>
            <a:pPr marL="563880" marR="724535" indent="-513715">
              <a:lnSpc>
                <a:spcPts val="2200"/>
              </a:lnSpc>
              <a:buSzPct val="80000"/>
              <a:buAutoNum type="arabicPeriod"/>
              <a:tabLst>
                <a:tab pos="563880" algn="l"/>
              </a:tabLst>
            </a:pPr>
            <a:r>
              <a:rPr sz="2000" b="1" dirty="0">
                <a:solidFill>
                  <a:srgbClr val="FFFFFF"/>
                </a:solidFill>
                <a:latin typeface="Arial"/>
                <a:cs typeface="Arial"/>
              </a:rPr>
              <a:t>Muslich.</a:t>
            </a:r>
            <a:r>
              <a:rPr sz="2000" b="1" spc="-85" dirty="0">
                <a:solidFill>
                  <a:srgbClr val="FFFFFF"/>
                </a:solidFill>
                <a:latin typeface="Arial"/>
                <a:cs typeface="Arial"/>
              </a:rPr>
              <a:t> </a:t>
            </a:r>
            <a:r>
              <a:rPr sz="2000" b="1" dirty="0">
                <a:solidFill>
                  <a:srgbClr val="FFFFFF"/>
                </a:solidFill>
                <a:latin typeface="Arial"/>
                <a:cs typeface="Arial"/>
              </a:rPr>
              <a:t>1998.</a:t>
            </a:r>
            <a:r>
              <a:rPr sz="2000" b="1" spc="-50" dirty="0">
                <a:solidFill>
                  <a:srgbClr val="FFFFFF"/>
                </a:solidFill>
                <a:latin typeface="Arial"/>
                <a:cs typeface="Arial"/>
              </a:rPr>
              <a:t> </a:t>
            </a:r>
            <a:r>
              <a:rPr sz="2000" b="1" dirty="0">
                <a:solidFill>
                  <a:srgbClr val="FFFFFF"/>
                </a:solidFill>
                <a:latin typeface="Arial"/>
                <a:cs typeface="Arial"/>
              </a:rPr>
              <a:t>Etika</a:t>
            </a:r>
            <a:r>
              <a:rPr sz="2000" b="1" spc="-55" dirty="0">
                <a:solidFill>
                  <a:srgbClr val="FFFFFF"/>
                </a:solidFill>
                <a:latin typeface="Arial"/>
                <a:cs typeface="Arial"/>
              </a:rPr>
              <a:t> </a:t>
            </a:r>
            <a:r>
              <a:rPr sz="2000" b="1" dirty="0">
                <a:solidFill>
                  <a:srgbClr val="FFFFFF"/>
                </a:solidFill>
                <a:latin typeface="Arial"/>
                <a:cs typeface="Arial"/>
              </a:rPr>
              <a:t>Bisnis,</a:t>
            </a:r>
            <a:r>
              <a:rPr sz="2000" b="1" spc="-65" dirty="0">
                <a:solidFill>
                  <a:srgbClr val="FFFFFF"/>
                </a:solidFill>
                <a:latin typeface="Arial"/>
                <a:cs typeface="Arial"/>
              </a:rPr>
              <a:t> </a:t>
            </a:r>
            <a:r>
              <a:rPr sz="2000" b="1" dirty="0">
                <a:solidFill>
                  <a:srgbClr val="FFFFFF"/>
                </a:solidFill>
                <a:latin typeface="Arial"/>
                <a:cs typeface="Arial"/>
              </a:rPr>
              <a:t>Pendekatan</a:t>
            </a:r>
            <a:r>
              <a:rPr sz="2000" b="1" spc="-50" dirty="0">
                <a:solidFill>
                  <a:srgbClr val="FFFFFF"/>
                </a:solidFill>
                <a:latin typeface="Arial"/>
                <a:cs typeface="Arial"/>
              </a:rPr>
              <a:t> </a:t>
            </a:r>
            <a:r>
              <a:rPr sz="2000" b="1" dirty="0">
                <a:solidFill>
                  <a:srgbClr val="FFFFFF"/>
                </a:solidFill>
                <a:latin typeface="Arial"/>
                <a:cs typeface="Arial"/>
              </a:rPr>
              <a:t>Substantif</a:t>
            </a:r>
            <a:r>
              <a:rPr sz="2000" b="1" spc="-75" dirty="0">
                <a:solidFill>
                  <a:srgbClr val="FFFFFF"/>
                </a:solidFill>
                <a:latin typeface="Arial"/>
                <a:cs typeface="Arial"/>
              </a:rPr>
              <a:t> </a:t>
            </a:r>
            <a:r>
              <a:rPr sz="2000" b="1" spc="-25" dirty="0">
                <a:solidFill>
                  <a:srgbClr val="FFFFFF"/>
                </a:solidFill>
                <a:latin typeface="Arial"/>
                <a:cs typeface="Arial"/>
              </a:rPr>
              <a:t>dan </a:t>
            </a:r>
            <a:r>
              <a:rPr sz="2000" b="1" dirty="0">
                <a:solidFill>
                  <a:srgbClr val="FFFFFF"/>
                </a:solidFill>
                <a:latin typeface="Arial"/>
                <a:cs typeface="Arial"/>
              </a:rPr>
              <a:t>Fungsional.</a:t>
            </a:r>
            <a:r>
              <a:rPr sz="2000" b="1" spc="-140" dirty="0">
                <a:solidFill>
                  <a:srgbClr val="FFFFFF"/>
                </a:solidFill>
                <a:latin typeface="Arial"/>
                <a:cs typeface="Arial"/>
              </a:rPr>
              <a:t> </a:t>
            </a:r>
            <a:r>
              <a:rPr sz="2000" b="1" spc="-30" dirty="0">
                <a:solidFill>
                  <a:srgbClr val="FFFFFF"/>
                </a:solidFill>
                <a:latin typeface="Arial"/>
                <a:cs typeface="Arial"/>
              </a:rPr>
              <a:t>Yogyakarta:</a:t>
            </a:r>
            <a:r>
              <a:rPr sz="2000" b="1" spc="-60" dirty="0">
                <a:solidFill>
                  <a:srgbClr val="FFFFFF"/>
                </a:solidFill>
                <a:latin typeface="Arial"/>
                <a:cs typeface="Arial"/>
              </a:rPr>
              <a:t> </a:t>
            </a:r>
            <a:r>
              <a:rPr sz="2000" b="1" spc="-10" dirty="0">
                <a:solidFill>
                  <a:srgbClr val="FFFFFF"/>
                </a:solidFill>
                <a:latin typeface="Arial"/>
                <a:cs typeface="Arial"/>
              </a:rPr>
              <a:t>Ekonisia</a:t>
            </a:r>
            <a:endParaRPr sz="2000">
              <a:latin typeface="Arial"/>
              <a:cs typeface="Arial"/>
            </a:endParaRPr>
          </a:p>
          <a:p>
            <a:pPr>
              <a:lnSpc>
                <a:spcPct val="100000"/>
              </a:lnSpc>
              <a:spcBef>
                <a:spcPts val="690"/>
              </a:spcBef>
              <a:buClr>
                <a:srgbClr val="FFFFFF"/>
              </a:buClr>
              <a:buFont typeface="Arial"/>
              <a:buAutoNum type="arabicPeriod"/>
            </a:pPr>
            <a:endParaRPr sz="2000">
              <a:latin typeface="Arial"/>
              <a:cs typeface="Arial"/>
            </a:endParaRPr>
          </a:p>
          <a:p>
            <a:pPr marL="563880" indent="-513080">
              <a:lnSpc>
                <a:spcPts val="2305"/>
              </a:lnSpc>
              <a:buSzPct val="80000"/>
              <a:buAutoNum type="arabicPeriod"/>
              <a:tabLst>
                <a:tab pos="563880" algn="l"/>
              </a:tabLst>
            </a:pPr>
            <a:r>
              <a:rPr sz="2000" b="1" spc="-25" dirty="0">
                <a:solidFill>
                  <a:srgbClr val="FFFFFF"/>
                </a:solidFill>
                <a:latin typeface="Arial"/>
                <a:cs typeface="Arial"/>
              </a:rPr>
              <a:t>Velasquez,</a:t>
            </a:r>
            <a:r>
              <a:rPr sz="2000" b="1" spc="-70" dirty="0">
                <a:solidFill>
                  <a:srgbClr val="FFFFFF"/>
                </a:solidFill>
                <a:latin typeface="Arial"/>
                <a:cs typeface="Arial"/>
              </a:rPr>
              <a:t> </a:t>
            </a:r>
            <a:r>
              <a:rPr sz="2000" b="1" dirty="0">
                <a:solidFill>
                  <a:srgbClr val="FFFFFF"/>
                </a:solidFill>
                <a:latin typeface="Arial"/>
                <a:cs typeface="Arial"/>
              </a:rPr>
              <a:t>M.G.</a:t>
            </a:r>
            <a:r>
              <a:rPr sz="2000" b="1" spc="-90" dirty="0">
                <a:solidFill>
                  <a:srgbClr val="FFFFFF"/>
                </a:solidFill>
                <a:latin typeface="Arial"/>
                <a:cs typeface="Arial"/>
              </a:rPr>
              <a:t> </a:t>
            </a:r>
            <a:r>
              <a:rPr sz="2000" b="1" dirty="0">
                <a:solidFill>
                  <a:srgbClr val="FFFFFF"/>
                </a:solidFill>
                <a:latin typeface="Arial"/>
                <a:cs typeface="Arial"/>
              </a:rPr>
              <a:t>2002.</a:t>
            </a:r>
            <a:r>
              <a:rPr sz="2000" b="1" spc="-65" dirty="0">
                <a:solidFill>
                  <a:srgbClr val="FFFFFF"/>
                </a:solidFill>
                <a:latin typeface="Arial"/>
                <a:cs typeface="Arial"/>
              </a:rPr>
              <a:t> </a:t>
            </a:r>
            <a:r>
              <a:rPr sz="2000" b="1" dirty="0">
                <a:solidFill>
                  <a:srgbClr val="FFFFFF"/>
                </a:solidFill>
                <a:latin typeface="Arial"/>
                <a:cs typeface="Arial"/>
              </a:rPr>
              <a:t>Business</a:t>
            </a:r>
            <a:r>
              <a:rPr sz="2000" b="1" spc="-60" dirty="0">
                <a:solidFill>
                  <a:srgbClr val="FFFFFF"/>
                </a:solidFill>
                <a:latin typeface="Arial"/>
                <a:cs typeface="Arial"/>
              </a:rPr>
              <a:t> </a:t>
            </a:r>
            <a:r>
              <a:rPr sz="2000" b="1" dirty="0">
                <a:solidFill>
                  <a:srgbClr val="FFFFFF"/>
                </a:solidFill>
                <a:latin typeface="Arial"/>
                <a:cs typeface="Arial"/>
              </a:rPr>
              <a:t>Ethics:</a:t>
            </a:r>
            <a:r>
              <a:rPr sz="2000" b="1" spc="-65" dirty="0">
                <a:solidFill>
                  <a:srgbClr val="FFFFFF"/>
                </a:solidFill>
                <a:latin typeface="Arial"/>
                <a:cs typeface="Arial"/>
              </a:rPr>
              <a:t> </a:t>
            </a:r>
            <a:r>
              <a:rPr sz="2000" b="1" dirty="0">
                <a:solidFill>
                  <a:srgbClr val="FFFFFF"/>
                </a:solidFill>
                <a:latin typeface="Arial"/>
                <a:cs typeface="Arial"/>
              </a:rPr>
              <a:t>Concepts</a:t>
            </a:r>
            <a:r>
              <a:rPr sz="2000" b="1" spc="-50" dirty="0">
                <a:solidFill>
                  <a:srgbClr val="FFFFFF"/>
                </a:solidFill>
                <a:latin typeface="Arial"/>
                <a:cs typeface="Arial"/>
              </a:rPr>
              <a:t> </a:t>
            </a:r>
            <a:r>
              <a:rPr sz="2000" b="1" dirty="0">
                <a:solidFill>
                  <a:srgbClr val="FFFFFF"/>
                </a:solidFill>
                <a:latin typeface="Arial"/>
                <a:cs typeface="Arial"/>
              </a:rPr>
              <a:t>and</a:t>
            </a:r>
            <a:r>
              <a:rPr sz="2000" b="1" spc="-25" dirty="0">
                <a:solidFill>
                  <a:srgbClr val="FFFFFF"/>
                </a:solidFill>
                <a:latin typeface="Arial"/>
                <a:cs typeface="Arial"/>
              </a:rPr>
              <a:t> </a:t>
            </a:r>
            <a:r>
              <a:rPr sz="2000" b="1" spc="-10" dirty="0">
                <a:solidFill>
                  <a:srgbClr val="FFFFFF"/>
                </a:solidFill>
                <a:latin typeface="Arial"/>
                <a:cs typeface="Arial"/>
              </a:rPr>
              <a:t>Cases</a:t>
            </a:r>
            <a:endParaRPr sz="2000">
              <a:latin typeface="Arial"/>
              <a:cs typeface="Arial"/>
            </a:endParaRPr>
          </a:p>
          <a:p>
            <a:pPr marL="563880">
              <a:lnSpc>
                <a:spcPts val="2305"/>
              </a:lnSpc>
            </a:pPr>
            <a:r>
              <a:rPr sz="2000" b="1" dirty="0">
                <a:solidFill>
                  <a:srgbClr val="FFFFFF"/>
                </a:solidFill>
                <a:latin typeface="Arial"/>
                <a:cs typeface="Arial"/>
              </a:rPr>
              <a:t>(5</a:t>
            </a:r>
            <a:r>
              <a:rPr sz="1950" b="1" baseline="21367" dirty="0">
                <a:solidFill>
                  <a:srgbClr val="FFFFFF"/>
                </a:solidFill>
                <a:latin typeface="Arial"/>
                <a:cs typeface="Arial"/>
              </a:rPr>
              <a:t>th</a:t>
            </a:r>
            <a:r>
              <a:rPr sz="1950" b="1" spc="247" baseline="21367" dirty="0">
                <a:solidFill>
                  <a:srgbClr val="FFFFFF"/>
                </a:solidFill>
                <a:latin typeface="Arial"/>
                <a:cs typeface="Arial"/>
              </a:rPr>
              <a:t> </a:t>
            </a:r>
            <a:r>
              <a:rPr sz="2000" b="1" dirty="0">
                <a:solidFill>
                  <a:srgbClr val="FFFFFF"/>
                </a:solidFill>
                <a:latin typeface="Arial"/>
                <a:cs typeface="Arial"/>
              </a:rPr>
              <a:t>ed).</a:t>
            </a:r>
            <a:r>
              <a:rPr sz="2000" b="1" spc="-35" dirty="0">
                <a:solidFill>
                  <a:srgbClr val="FFFFFF"/>
                </a:solidFill>
                <a:latin typeface="Arial"/>
                <a:cs typeface="Arial"/>
              </a:rPr>
              <a:t> </a:t>
            </a:r>
            <a:r>
              <a:rPr sz="2000" b="1" dirty="0">
                <a:solidFill>
                  <a:srgbClr val="FFFFFF"/>
                </a:solidFill>
                <a:latin typeface="Arial"/>
                <a:cs typeface="Arial"/>
              </a:rPr>
              <a:t>Upper</a:t>
            </a:r>
            <a:r>
              <a:rPr sz="2000" b="1" spc="-50" dirty="0">
                <a:solidFill>
                  <a:srgbClr val="FFFFFF"/>
                </a:solidFill>
                <a:latin typeface="Arial"/>
                <a:cs typeface="Arial"/>
              </a:rPr>
              <a:t> </a:t>
            </a:r>
            <a:r>
              <a:rPr sz="2000" b="1" dirty="0">
                <a:solidFill>
                  <a:srgbClr val="FFFFFF"/>
                </a:solidFill>
                <a:latin typeface="Arial"/>
                <a:cs typeface="Arial"/>
              </a:rPr>
              <a:t>Saddle</a:t>
            </a:r>
            <a:r>
              <a:rPr sz="2000" b="1" spc="-20" dirty="0">
                <a:solidFill>
                  <a:srgbClr val="FFFFFF"/>
                </a:solidFill>
                <a:latin typeface="Arial"/>
                <a:cs typeface="Arial"/>
              </a:rPr>
              <a:t> </a:t>
            </a:r>
            <a:r>
              <a:rPr sz="2000" b="1" dirty="0">
                <a:solidFill>
                  <a:srgbClr val="FFFFFF"/>
                </a:solidFill>
                <a:latin typeface="Arial"/>
                <a:cs typeface="Arial"/>
              </a:rPr>
              <a:t>River</a:t>
            </a:r>
            <a:r>
              <a:rPr sz="2000" b="1" spc="-20" dirty="0">
                <a:solidFill>
                  <a:srgbClr val="FFFFFF"/>
                </a:solidFill>
                <a:latin typeface="Arial"/>
                <a:cs typeface="Arial"/>
              </a:rPr>
              <a:t> </a:t>
            </a:r>
            <a:r>
              <a:rPr sz="2000" b="1" spc="-100" dirty="0">
                <a:solidFill>
                  <a:srgbClr val="FFFFFF"/>
                </a:solidFill>
                <a:latin typeface="Arial"/>
                <a:cs typeface="Arial"/>
              </a:rPr>
              <a:t>NY:</a:t>
            </a:r>
            <a:r>
              <a:rPr sz="2000" b="1" spc="-85" dirty="0">
                <a:solidFill>
                  <a:srgbClr val="FFFFFF"/>
                </a:solidFill>
                <a:latin typeface="Arial"/>
                <a:cs typeface="Arial"/>
              </a:rPr>
              <a:t> </a:t>
            </a:r>
            <a:r>
              <a:rPr sz="2000" b="1" dirty="0">
                <a:solidFill>
                  <a:srgbClr val="FFFFFF"/>
                </a:solidFill>
                <a:latin typeface="Arial"/>
                <a:cs typeface="Arial"/>
              </a:rPr>
              <a:t>Prentice-</a:t>
            </a:r>
            <a:r>
              <a:rPr sz="2000" b="1" spc="-20" dirty="0">
                <a:solidFill>
                  <a:srgbClr val="FFFFFF"/>
                </a:solidFill>
                <a:latin typeface="Arial"/>
                <a:cs typeface="Arial"/>
              </a:rPr>
              <a:t>Hall</a:t>
            </a:r>
            <a:endParaRPr sz="2000">
              <a:latin typeface="Arial"/>
              <a:cs typeface="Arial"/>
            </a:endParaRPr>
          </a:p>
        </p:txBody>
      </p:sp>
      <p:sp>
        <p:nvSpPr>
          <p:cNvPr id="12" name="object 12"/>
          <p:cNvSpPr txBox="1"/>
          <p:nvPr/>
        </p:nvSpPr>
        <p:spPr>
          <a:xfrm>
            <a:off x="3098419" y="6579876"/>
            <a:ext cx="1525905" cy="165735"/>
          </a:xfrm>
          <a:prstGeom prst="rect">
            <a:avLst/>
          </a:prstGeom>
        </p:spPr>
        <p:txBody>
          <a:bodyPr vert="horz" wrap="square" lIns="0" tIns="0" rIns="0" bIns="0" rtlCol="0">
            <a:spAutoFit/>
          </a:bodyPr>
          <a:lstStyle/>
          <a:p>
            <a:pPr marL="12700">
              <a:lnSpc>
                <a:spcPts val="1190"/>
              </a:lnSpc>
            </a:pPr>
            <a:r>
              <a:rPr sz="1000" spc="-10" dirty="0">
                <a:solidFill>
                  <a:srgbClr val="FFFFFF"/>
                </a:solidFill>
                <a:latin typeface="Times New Roman"/>
                <a:cs typeface="Times New Roman"/>
              </a:rPr>
              <a:t>ANDRI </a:t>
            </a:r>
            <a:r>
              <a:rPr sz="1000" dirty="0">
                <a:solidFill>
                  <a:srgbClr val="FFFFFF"/>
                </a:solidFill>
                <a:latin typeface="Times New Roman"/>
                <a:cs typeface="Times New Roman"/>
              </a:rPr>
              <a:t>HELMI</a:t>
            </a:r>
            <a:r>
              <a:rPr sz="1000" spc="-25" dirty="0">
                <a:solidFill>
                  <a:srgbClr val="FFFFFF"/>
                </a:solidFill>
                <a:latin typeface="Times New Roman"/>
                <a:cs typeface="Times New Roman"/>
              </a:rPr>
              <a:t> </a:t>
            </a:r>
            <a:r>
              <a:rPr sz="1000" dirty="0">
                <a:solidFill>
                  <a:srgbClr val="FFFFFF"/>
                </a:solidFill>
                <a:latin typeface="Times New Roman"/>
                <a:cs typeface="Times New Roman"/>
              </a:rPr>
              <a:t>M,</a:t>
            </a:r>
            <a:r>
              <a:rPr sz="1000" spc="-50" dirty="0">
                <a:solidFill>
                  <a:srgbClr val="FFFFFF"/>
                </a:solidFill>
                <a:latin typeface="Times New Roman"/>
                <a:cs typeface="Times New Roman"/>
              </a:rPr>
              <a:t> </a:t>
            </a:r>
            <a:r>
              <a:rPr sz="1000" dirty="0">
                <a:solidFill>
                  <a:srgbClr val="FFFFFF"/>
                </a:solidFill>
                <a:latin typeface="Times New Roman"/>
                <a:cs typeface="Times New Roman"/>
              </a:rPr>
              <a:t>SE.,</a:t>
            </a:r>
            <a:r>
              <a:rPr sz="1000" spc="-60" dirty="0">
                <a:solidFill>
                  <a:srgbClr val="FFFFFF"/>
                </a:solidFill>
                <a:latin typeface="Times New Roman"/>
                <a:cs typeface="Times New Roman"/>
              </a:rPr>
              <a:t> </a:t>
            </a:r>
            <a:r>
              <a:rPr sz="1000" spc="-25" dirty="0">
                <a:solidFill>
                  <a:srgbClr val="FFFFFF"/>
                </a:solidFill>
                <a:latin typeface="Times New Roman"/>
                <a:cs typeface="Times New Roman"/>
              </a:rPr>
              <a:t>MM</a:t>
            </a:r>
            <a:endParaRPr sz="1000">
              <a:latin typeface="Times New Roman"/>
              <a:cs typeface="Times New Roman"/>
            </a:endParaRPr>
          </a:p>
        </p:txBody>
      </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63500">
              <a:lnSpc>
                <a:spcPts val="1410"/>
              </a:lnSpc>
            </a:pPr>
            <a:fld id="{81D60167-4931-47E6-BA6A-407CBD079E47}" type="slidenum">
              <a:rPr spc="-25" dirty="0"/>
              <a:t>36</a:t>
            </a:fld>
            <a:endParaRPr spc="-25"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25"/>
            <a:ext cx="9144000" cy="6858634"/>
            <a:chOff x="0" y="-25"/>
            <a:chExt cx="9144000" cy="6858634"/>
          </a:xfrm>
        </p:grpSpPr>
        <p:pic>
          <p:nvPicPr>
            <p:cNvPr id="3" name="object 3"/>
            <p:cNvPicPr/>
            <p:nvPr/>
          </p:nvPicPr>
          <p:blipFill>
            <a:blip r:embed="rId2" cstate="print"/>
            <a:stretch>
              <a:fillRect/>
            </a:stretch>
          </p:blipFill>
          <p:spPr>
            <a:xfrm>
              <a:off x="0" y="0"/>
              <a:ext cx="9144000" cy="6857999"/>
            </a:xfrm>
            <a:prstGeom prst="rect">
              <a:avLst/>
            </a:prstGeom>
          </p:spPr>
        </p:pic>
        <p:sp>
          <p:nvSpPr>
            <p:cNvPr id="4" name="object 4"/>
            <p:cNvSpPr/>
            <p:nvPr/>
          </p:nvSpPr>
          <p:spPr>
            <a:xfrm>
              <a:off x="0" y="399286"/>
              <a:ext cx="5410200" cy="51435"/>
            </a:xfrm>
            <a:custGeom>
              <a:avLst/>
              <a:gdLst/>
              <a:ahLst/>
              <a:cxnLst/>
              <a:rect l="l" t="t" r="r" b="b"/>
              <a:pathLst>
                <a:path w="5410200" h="51434">
                  <a:moveTo>
                    <a:pt x="5410200" y="0"/>
                  </a:moveTo>
                  <a:lnTo>
                    <a:pt x="0" y="0"/>
                  </a:lnTo>
                  <a:lnTo>
                    <a:pt x="0" y="51309"/>
                  </a:lnTo>
                  <a:lnTo>
                    <a:pt x="5410200" y="51309"/>
                  </a:lnTo>
                  <a:lnTo>
                    <a:pt x="5410200" y="0"/>
                  </a:lnTo>
                  <a:close/>
                </a:path>
              </a:pathLst>
            </a:custGeom>
            <a:solidFill>
              <a:srgbClr val="438085">
                <a:alpha val="50195"/>
              </a:srgbClr>
            </a:solidFill>
          </p:spPr>
          <p:txBody>
            <a:bodyPr wrap="square" lIns="0" tIns="0" rIns="0" bIns="0" rtlCol="0"/>
            <a:lstStyle/>
            <a:p>
              <a:endParaRPr/>
            </a:p>
          </p:txBody>
        </p:sp>
        <p:sp>
          <p:nvSpPr>
            <p:cNvPr id="5" name="object 5"/>
            <p:cNvSpPr/>
            <p:nvPr/>
          </p:nvSpPr>
          <p:spPr>
            <a:xfrm>
              <a:off x="0" y="-25"/>
              <a:ext cx="9144000" cy="310515"/>
            </a:xfrm>
            <a:custGeom>
              <a:avLst/>
              <a:gdLst/>
              <a:ahLst/>
              <a:cxnLst/>
              <a:rect l="l" t="t" r="r" b="b"/>
              <a:pathLst>
                <a:path w="9144000" h="310515">
                  <a:moveTo>
                    <a:pt x="9144000" y="0"/>
                  </a:moveTo>
                  <a:lnTo>
                    <a:pt x="0" y="0"/>
                  </a:lnTo>
                  <a:lnTo>
                    <a:pt x="0" y="310413"/>
                  </a:lnTo>
                  <a:lnTo>
                    <a:pt x="9144000" y="310413"/>
                  </a:lnTo>
                  <a:lnTo>
                    <a:pt x="9144000" y="0"/>
                  </a:lnTo>
                  <a:close/>
                </a:path>
              </a:pathLst>
            </a:custGeom>
            <a:solidFill>
              <a:srgbClr val="424454"/>
            </a:solidFill>
          </p:spPr>
          <p:txBody>
            <a:bodyPr wrap="square" lIns="0" tIns="0" rIns="0" bIns="0" rtlCol="0"/>
            <a:lstStyle/>
            <a:p>
              <a:endParaRPr/>
            </a:p>
          </p:txBody>
        </p:sp>
        <p:sp>
          <p:nvSpPr>
            <p:cNvPr id="6" name="object 6"/>
            <p:cNvSpPr/>
            <p:nvPr/>
          </p:nvSpPr>
          <p:spPr>
            <a:xfrm>
              <a:off x="0" y="307339"/>
              <a:ext cx="9144000" cy="143510"/>
            </a:xfrm>
            <a:custGeom>
              <a:avLst/>
              <a:gdLst/>
              <a:ahLst/>
              <a:cxnLst/>
              <a:rect l="l" t="t" r="r" b="b"/>
              <a:pathLst>
                <a:path w="9144000" h="143509">
                  <a:moveTo>
                    <a:pt x="9144000" y="0"/>
                  </a:moveTo>
                  <a:lnTo>
                    <a:pt x="0" y="0"/>
                  </a:lnTo>
                  <a:lnTo>
                    <a:pt x="0" y="91440"/>
                  </a:lnTo>
                  <a:lnTo>
                    <a:pt x="5410200" y="91440"/>
                  </a:lnTo>
                  <a:lnTo>
                    <a:pt x="5410200" y="143510"/>
                  </a:lnTo>
                  <a:lnTo>
                    <a:pt x="9144000" y="143510"/>
                  </a:lnTo>
                  <a:lnTo>
                    <a:pt x="9144000" y="91440"/>
                  </a:lnTo>
                  <a:lnTo>
                    <a:pt x="9144000" y="0"/>
                  </a:lnTo>
                  <a:close/>
                </a:path>
              </a:pathLst>
            </a:custGeom>
            <a:solidFill>
              <a:srgbClr val="438085"/>
            </a:solidFill>
          </p:spPr>
          <p:txBody>
            <a:bodyPr wrap="square" lIns="0" tIns="0" rIns="0" bIns="0" rtlCol="0"/>
            <a:lstStyle/>
            <a:p>
              <a:endParaRPr/>
            </a:p>
          </p:txBody>
        </p:sp>
        <p:sp>
          <p:nvSpPr>
            <p:cNvPr id="7" name="object 7"/>
            <p:cNvSpPr/>
            <p:nvPr/>
          </p:nvSpPr>
          <p:spPr>
            <a:xfrm>
              <a:off x="5410200" y="440486"/>
              <a:ext cx="3733800" cy="179705"/>
            </a:xfrm>
            <a:custGeom>
              <a:avLst/>
              <a:gdLst/>
              <a:ahLst/>
              <a:cxnLst/>
              <a:rect l="l" t="t" r="r" b="b"/>
              <a:pathLst>
                <a:path w="3733800" h="179704">
                  <a:moveTo>
                    <a:pt x="3733800" y="0"/>
                  </a:moveTo>
                  <a:lnTo>
                    <a:pt x="0" y="0"/>
                  </a:lnTo>
                  <a:lnTo>
                    <a:pt x="0" y="179527"/>
                  </a:lnTo>
                  <a:lnTo>
                    <a:pt x="3733800" y="179527"/>
                  </a:lnTo>
                  <a:lnTo>
                    <a:pt x="3733800" y="0"/>
                  </a:lnTo>
                  <a:close/>
                </a:path>
              </a:pathLst>
            </a:custGeom>
            <a:solidFill>
              <a:srgbClr val="438085">
                <a:alpha val="50195"/>
              </a:srgbClr>
            </a:solidFill>
          </p:spPr>
          <p:txBody>
            <a:bodyPr wrap="square" lIns="0" tIns="0" rIns="0" bIns="0" rtlCol="0"/>
            <a:lstStyle/>
            <a:p>
              <a:endParaRPr/>
            </a:p>
          </p:txBody>
        </p:sp>
        <p:sp>
          <p:nvSpPr>
            <p:cNvPr id="8" name="object 8"/>
            <p:cNvSpPr/>
            <p:nvPr/>
          </p:nvSpPr>
          <p:spPr>
            <a:xfrm>
              <a:off x="5407152" y="496823"/>
              <a:ext cx="3567429" cy="129539"/>
            </a:xfrm>
            <a:custGeom>
              <a:avLst/>
              <a:gdLst/>
              <a:ahLst/>
              <a:cxnLst/>
              <a:rect l="l" t="t" r="r" b="b"/>
              <a:pathLst>
                <a:path w="3567429" h="129540">
                  <a:moveTo>
                    <a:pt x="3064002" y="2032"/>
                  </a:moveTo>
                  <a:lnTo>
                    <a:pt x="3061970" y="0"/>
                  </a:lnTo>
                  <a:lnTo>
                    <a:pt x="2159" y="0"/>
                  </a:lnTo>
                  <a:lnTo>
                    <a:pt x="0" y="2032"/>
                  </a:lnTo>
                  <a:lnTo>
                    <a:pt x="0" y="25654"/>
                  </a:lnTo>
                  <a:lnTo>
                    <a:pt x="2159" y="27686"/>
                  </a:lnTo>
                  <a:lnTo>
                    <a:pt x="3061970" y="27686"/>
                  </a:lnTo>
                  <a:lnTo>
                    <a:pt x="3064002" y="25654"/>
                  </a:lnTo>
                  <a:lnTo>
                    <a:pt x="3064002" y="2032"/>
                  </a:lnTo>
                  <a:close/>
                </a:path>
                <a:path w="3567429" h="129540">
                  <a:moveTo>
                    <a:pt x="3567430" y="95123"/>
                  </a:moveTo>
                  <a:lnTo>
                    <a:pt x="3564763" y="92329"/>
                  </a:lnTo>
                  <a:lnTo>
                    <a:pt x="1969643" y="92329"/>
                  </a:lnTo>
                  <a:lnTo>
                    <a:pt x="1966849" y="95123"/>
                  </a:lnTo>
                  <a:lnTo>
                    <a:pt x="1966849" y="126619"/>
                  </a:lnTo>
                  <a:lnTo>
                    <a:pt x="1969643" y="129286"/>
                  </a:lnTo>
                  <a:lnTo>
                    <a:pt x="3564763" y="129286"/>
                  </a:lnTo>
                  <a:lnTo>
                    <a:pt x="3567430" y="126619"/>
                  </a:lnTo>
                  <a:lnTo>
                    <a:pt x="3567430" y="95123"/>
                  </a:lnTo>
                  <a:close/>
                </a:path>
              </a:pathLst>
            </a:custGeom>
            <a:solidFill>
              <a:srgbClr val="FFFFFF"/>
            </a:solidFill>
          </p:spPr>
          <p:txBody>
            <a:bodyPr wrap="square" lIns="0" tIns="0" rIns="0" bIns="0" rtlCol="0"/>
            <a:lstStyle/>
            <a:p>
              <a:endParaRPr/>
            </a:p>
          </p:txBody>
        </p:sp>
        <p:sp>
          <p:nvSpPr>
            <p:cNvPr id="9" name="object 9"/>
            <p:cNvSpPr/>
            <p:nvPr/>
          </p:nvSpPr>
          <p:spPr>
            <a:xfrm>
              <a:off x="9044940" y="0"/>
              <a:ext cx="97790" cy="621665"/>
            </a:xfrm>
            <a:custGeom>
              <a:avLst/>
              <a:gdLst/>
              <a:ahLst/>
              <a:cxnLst/>
              <a:rect l="l" t="t" r="r" b="b"/>
              <a:pathLst>
                <a:path w="97790" h="621665">
                  <a:moveTo>
                    <a:pt x="27165" y="0"/>
                  </a:moveTo>
                  <a:lnTo>
                    <a:pt x="0" y="0"/>
                  </a:lnTo>
                  <a:lnTo>
                    <a:pt x="0" y="621284"/>
                  </a:lnTo>
                  <a:lnTo>
                    <a:pt x="27165" y="621284"/>
                  </a:lnTo>
                  <a:lnTo>
                    <a:pt x="27165" y="0"/>
                  </a:lnTo>
                  <a:close/>
                </a:path>
                <a:path w="97790" h="621665">
                  <a:moveTo>
                    <a:pt x="97231" y="0"/>
                  </a:moveTo>
                  <a:lnTo>
                    <a:pt x="40132" y="0"/>
                  </a:lnTo>
                  <a:lnTo>
                    <a:pt x="40132" y="621284"/>
                  </a:lnTo>
                  <a:lnTo>
                    <a:pt x="97231" y="621284"/>
                  </a:lnTo>
                  <a:lnTo>
                    <a:pt x="97231" y="0"/>
                  </a:lnTo>
                  <a:close/>
                </a:path>
              </a:pathLst>
            </a:custGeom>
            <a:solidFill>
              <a:srgbClr val="FFFFFF">
                <a:alpha val="65097"/>
              </a:srgbClr>
            </a:solidFill>
          </p:spPr>
          <p:txBody>
            <a:bodyPr wrap="square" lIns="0" tIns="0" rIns="0" bIns="0" rtlCol="0"/>
            <a:lstStyle/>
            <a:p>
              <a:endParaRPr/>
            </a:p>
          </p:txBody>
        </p:sp>
        <p:sp>
          <p:nvSpPr>
            <p:cNvPr id="10" name="object 10"/>
            <p:cNvSpPr/>
            <p:nvPr/>
          </p:nvSpPr>
          <p:spPr>
            <a:xfrm>
              <a:off x="9025128" y="0"/>
              <a:ext cx="8890" cy="621665"/>
            </a:xfrm>
            <a:custGeom>
              <a:avLst/>
              <a:gdLst/>
              <a:ahLst/>
              <a:cxnLst/>
              <a:rect l="l" t="t" r="r" b="b"/>
              <a:pathLst>
                <a:path w="8890" h="621665">
                  <a:moveTo>
                    <a:pt x="8776" y="0"/>
                  </a:moveTo>
                  <a:lnTo>
                    <a:pt x="0" y="0"/>
                  </a:lnTo>
                  <a:lnTo>
                    <a:pt x="0" y="621284"/>
                  </a:lnTo>
                  <a:lnTo>
                    <a:pt x="8776" y="621284"/>
                  </a:lnTo>
                  <a:lnTo>
                    <a:pt x="8776" y="0"/>
                  </a:lnTo>
                  <a:close/>
                </a:path>
              </a:pathLst>
            </a:custGeom>
            <a:solidFill>
              <a:srgbClr val="FFFFFF">
                <a:alpha val="59999"/>
              </a:srgbClr>
            </a:solidFill>
          </p:spPr>
          <p:txBody>
            <a:bodyPr wrap="square" lIns="0" tIns="0" rIns="0" bIns="0" rtlCol="0"/>
            <a:lstStyle/>
            <a:p>
              <a:endParaRPr/>
            </a:p>
          </p:txBody>
        </p:sp>
        <p:sp>
          <p:nvSpPr>
            <p:cNvPr id="11" name="object 11"/>
            <p:cNvSpPr/>
            <p:nvPr/>
          </p:nvSpPr>
          <p:spPr>
            <a:xfrm>
              <a:off x="8974835" y="0"/>
              <a:ext cx="28575" cy="621665"/>
            </a:xfrm>
            <a:custGeom>
              <a:avLst/>
              <a:gdLst/>
              <a:ahLst/>
              <a:cxnLst/>
              <a:rect l="l" t="t" r="r" b="b"/>
              <a:pathLst>
                <a:path w="28575" h="621665">
                  <a:moveTo>
                    <a:pt x="28428" y="0"/>
                  </a:moveTo>
                  <a:lnTo>
                    <a:pt x="0" y="0"/>
                  </a:lnTo>
                  <a:lnTo>
                    <a:pt x="0" y="621284"/>
                  </a:lnTo>
                  <a:lnTo>
                    <a:pt x="28428" y="621284"/>
                  </a:lnTo>
                  <a:lnTo>
                    <a:pt x="28428" y="0"/>
                  </a:lnTo>
                  <a:close/>
                </a:path>
              </a:pathLst>
            </a:custGeom>
            <a:solidFill>
              <a:srgbClr val="FFFFFF">
                <a:alpha val="39999"/>
              </a:srgbClr>
            </a:solidFill>
          </p:spPr>
          <p:txBody>
            <a:bodyPr wrap="square" lIns="0" tIns="0" rIns="0" bIns="0" rtlCol="0"/>
            <a:lstStyle/>
            <a:p>
              <a:endParaRPr/>
            </a:p>
          </p:txBody>
        </p:sp>
        <p:sp>
          <p:nvSpPr>
            <p:cNvPr id="12" name="object 12"/>
            <p:cNvSpPr/>
            <p:nvPr/>
          </p:nvSpPr>
          <p:spPr>
            <a:xfrm>
              <a:off x="8915400" y="0"/>
              <a:ext cx="54610" cy="585470"/>
            </a:xfrm>
            <a:custGeom>
              <a:avLst/>
              <a:gdLst/>
              <a:ahLst/>
              <a:cxnLst/>
              <a:rect l="l" t="t" r="r" b="b"/>
              <a:pathLst>
                <a:path w="54609" h="585470">
                  <a:moveTo>
                    <a:pt x="54485" y="0"/>
                  </a:moveTo>
                  <a:lnTo>
                    <a:pt x="0" y="0"/>
                  </a:lnTo>
                  <a:lnTo>
                    <a:pt x="0" y="584962"/>
                  </a:lnTo>
                  <a:lnTo>
                    <a:pt x="54485" y="584962"/>
                  </a:lnTo>
                  <a:lnTo>
                    <a:pt x="54485" y="0"/>
                  </a:lnTo>
                  <a:close/>
                </a:path>
              </a:pathLst>
            </a:custGeom>
            <a:solidFill>
              <a:srgbClr val="FFFFFF">
                <a:alpha val="19999"/>
              </a:srgbClr>
            </a:solidFill>
          </p:spPr>
          <p:txBody>
            <a:bodyPr wrap="square" lIns="0" tIns="0" rIns="0" bIns="0" rtlCol="0"/>
            <a:lstStyle/>
            <a:p>
              <a:endParaRPr/>
            </a:p>
          </p:txBody>
        </p:sp>
        <p:sp>
          <p:nvSpPr>
            <p:cNvPr id="13" name="object 13"/>
            <p:cNvSpPr/>
            <p:nvPr/>
          </p:nvSpPr>
          <p:spPr>
            <a:xfrm>
              <a:off x="8874252" y="0"/>
              <a:ext cx="8890" cy="585470"/>
            </a:xfrm>
            <a:custGeom>
              <a:avLst/>
              <a:gdLst/>
              <a:ahLst/>
              <a:cxnLst/>
              <a:rect l="l" t="t" r="r" b="b"/>
              <a:pathLst>
                <a:path w="8890" h="585470">
                  <a:moveTo>
                    <a:pt x="8776" y="0"/>
                  </a:moveTo>
                  <a:lnTo>
                    <a:pt x="0" y="0"/>
                  </a:lnTo>
                  <a:lnTo>
                    <a:pt x="0" y="584962"/>
                  </a:lnTo>
                  <a:lnTo>
                    <a:pt x="8776" y="584962"/>
                  </a:lnTo>
                  <a:lnTo>
                    <a:pt x="8776" y="0"/>
                  </a:lnTo>
                  <a:close/>
                </a:path>
              </a:pathLst>
            </a:custGeom>
            <a:solidFill>
              <a:srgbClr val="FFFFFF">
                <a:alpha val="30195"/>
              </a:srgbClr>
            </a:solidFill>
          </p:spPr>
          <p:txBody>
            <a:bodyPr wrap="square" lIns="0" tIns="0" rIns="0" bIns="0" rtlCol="0"/>
            <a:lstStyle/>
            <a:p>
              <a:endParaRPr/>
            </a:p>
          </p:txBody>
        </p:sp>
      </p:grpSp>
      <p:sp>
        <p:nvSpPr>
          <p:cNvPr id="14" name="object 14"/>
          <p:cNvSpPr txBox="1"/>
          <p:nvPr/>
        </p:nvSpPr>
        <p:spPr>
          <a:xfrm>
            <a:off x="5461253" y="640841"/>
            <a:ext cx="1053465" cy="269875"/>
          </a:xfrm>
          <a:prstGeom prst="rect">
            <a:avLst/>
          </a:prstGeom>
        </p:spPr>
        <p:txBody>
          <a:bodyPr vert="horz" wrap="square" lIns="0" tIns="13335" rIns="0" bIns="0" rtlCol="0">
            <a:spAutoFit/>
          </a:bodyPr>
          <a:lstStyle/>
          <a:p>
            <a:pPr marR="5080" algn="r">
              <a:lnSpc>
                <a:spcPct val="100000"/>
              </a:lnSpc>
              <a:spcBef>
                <a:spcPts val="105"/>
              </a:spcBef>
            </a:pPr>
            <a:r>
              <a:rPr sz="800" spc="-10" dirty="0">
                <a:solidFill>
                  <a:srgbClr val="438085"/>
                </a:solidFill>
                <a:latin typeface="Georgia"/>
                <a:cs typeface="Georgia"/>
              </a:rPr>
              <a:t>ETBIS-ANDRI</a:t>
            </a:r>
            <a:r>
              <a:rPr sz="800" spc="10" dirty="0">
                <a:solidFill>
                  <a:srgbClr val="438085"/>
                </a:solidFill>
                <a:latin typeface="Georgia"/>
                <a:cs typeface="Georgia"/>
              </a:rPr>
              <a:t> </a:t>
            </a:r>
            <a:r>
              <a:rPr sz="800" spc="-10" dirty="0">
                <a:solidFill>
                  <a:srgbClr val="438085"/>
                </a:solidFill>
                <a:latin typeface="Georgia"/>
                <a:cs typeface="Georgia"/>
              </a:rPr>
              <a:t>HELMI</a:t>
            </a:r>
            <a:endParaRPr sz="800">
              <a:latin typeface="Georgia"/>
              <a:cs typeface="Georgia"/>
            </a:endParaRPr>
          </a:p>
          <a:p>
            <a:pPr marR="5080" algn="r">
              <a:lnSpc>
                <a:spcPct val="100000"/>
              </a:lnSpc>
            </a:pPr>
            <a:r>
              <a:rPr sz="800" dirty="0">
                <a:solidFill>
                  <a:srgbClr val="438085"/>
                </a:solidFill>
                <a:latin typeface="Georgia"/>
                <a:cs typeface="Georgia"/>
              </a:rPr>
              <a:t>M,</a:t>
            </a:r>
            <a:r>
              <a:rPr sz="800" spc="-45" dirty="0">
                <a:solidFill>
                  <a:srgbClr val="438085"/>
                </a:solidFill>
                <a:latin typeface="Georgia"/>
                <a:cs typeface="Georgia"/>
              </a:rPr>
              <a:t> </a:t>
            </a:r>
            <a:r>
              <a:rPr sz="800" dirty="0">
                <a:solidFill>
                  <a:srgbClr val="438085"/>
                </a:solidFill>
                <a:latin typeface="Georgia"/>
                <a:cs typeface="Georgia"/>
              </a:rPr>
              <a:t>SE.,</a:t>
            </a:r>
            <a:r>
              <a:rPr sz="800" spc="-45" dirty="0">
                <a:solidFill>
                  <a:srgbClr val="438085"/>
                </a:solidFill>
                <a:latin typeface="Georgia"/>
                <a:cs typeface="Georgia"/>
              </a:rPr>
              <a:t> </a:t>
            </a:r>
            <a:r>
              <a:rPr sz="800" spc="-25" dirty="0">
                <a:solidFill>
                  <a:srgbClr val="438085"/>
                </a:solidFill>
                <a:latin typeface="Georgia"/>
                <a:cs typeface="Georgia"/>
              </a:rPr>
              <a:t>MM</a:t>
            </a:r>
            <a:endParaRPr sz="800">
              <a:latin typeface="Georgia"/>
              <a:cs typeface="Georgia"/>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505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156</TotalTime>
  <Words>1387</Words>
  <Application>Microsoft Office PowerPoint</Application>
  <PresentationFormat>On-screen Show (4:3)</PresentationFormat>
  <Paragraphs>212</Paragraphs>
  <Slides>37</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37</vt:i4>
      </vt:variant>
    </vt:vector>
  </HeadingPairs>
  <TitlesOfParts>
    <vt:vector size="49" baseType="lpstr">
      <vt:lpstr>Arial</vt:lpstr>
      <vt:lpstr>Arial MT</vt:lpstr>
      <vt:lpstr>Calibri</vt:lpstr>
      <vt:lpstr>Cambria</vt:lpstr>
      <vt:lpstr>Georgia</vt:lpstr>
      <vt:lpstr>Microsoft Sans Serif</vt:lpstr>
      <vt:lpstr>Tahoma</vt:lpstr>
      <vt:lpstr>Times New Roman</vt:lpstr>
      <vt:lpstr>Trebuchet MS</vt:lpstr>
      <vt:lpstr>Verdana</vt:lpstr>
      <vt:lpstr>Wingdings</vt:lpstr>
      <vt:lpstr>Office Theme</vt:lpstr>
      <vt:lpstr>  RUANG LINGKUP ETIKA, DAN ETIKA BISNIS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Norma moral berkaitan dengan hal-hal yang mempunyai kensekuensi serius bagi kesajahteraan, kebaikan dan kehidupan manusia.</vt:lpstr>
      <vt:lpstr>Anomi</vt:lpstr>
      <vt:lpstr>PowerPoint Presentation</vt:lpstr>
      <vt:lpstr>PowerPoint Presentation</vt:lpstr>
      <vt:lpstr>2.  Etika Teleologi, berasal dari kata Yunani telos yang berarti tujuan, sasaran, akibat dan hasil. Menurut teori ini, suatu tindakan dikatakan baik jika tujuannya baik  dan membawa akibat yang baik dan berguna.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RUANG LINGKUP ETIKA, DAN ETIKA BISNIS</dc:title>
  <dc:creator>Admin</dc:creator>
  <cp:lastModifiedBy>Admin</cp:lastModifiedBy>
  <cp:revision>8</cp:revision>
  <dcterms:created xsi:type="dcterms:W3CDTF">2026-09-25T04:27:27Z</dcterms:created>
  <dcterms:modified xsi:type="dcterms:W3CDTF">2026-09-25T07:23:03Z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SolidFramework v10.0.20290.1</vt:lpwstr>
  </property>
  <property fmtid="{D5CDD505-2E9C-101B-9397-08002B2CF9AE}" pid="3" name="Created">
    <vt:filetime>2026-09-25T00:00:00Z</vt:filetime>
  </property>
  <property fmtid="{D5CDD505-2E9C-101B-9397-08002B2CF9AE}" pid="4" name="LastSaved">
    <vt:filetime>2026-09-25T00:00:00Z</vt:filetime>
  </property>
</Properties>
</file>